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notesMasterIdLst>
    <p:notesMasterId r:id="rId28"/>
  </p:notesMasterIdLst>
  <p:sldIdLst>
    <p:sldId id="256" r:id="rId6"/>
    <p:sldId id="320" r:id="rId7"/>
    <p:sldId id="257" r:id="rId8"/>
    <p:sldId id="258" r:id="rId9"/>
    <p:sldId id="271" r:id="rId10"/>
    <p:sldId id="268" r:id="rId11"/>
    <p:sldId id="280" r:id="rId12"/>
    <p:sldId id="261" r:id="rId13"/>
    <p:sldId id="279" r:id="rId14"/>
    <p:sldId id="262" r:id="rId15"/>
    <p:sldId id="278" r:id="rId16"/>
    <p:sldId id="263" r:id="rId17"/>
    <p:sldId id="277" r:id="rId18"/>
    <p:sldId id="264" r:id="rId19"/>
    <p:sldId id="270" r:id="rId20"/>
    <p:sldId id="273" r:id="rId21"/>
    <p:sldId id="281" r:id="rId22"/>
    <p:sldId id="321" r:id="rId23"/>
    <p:sldId id="322" r:id="rId24"/>
    <p:sldId id="323" r:id="rId25"/>
    <p:sldId id="265" r:id="rId26"/>
    <p:sldId id="26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ACCFF0-C1AE-42C4-AB03-08E5F94A95BF}" v="2" dt="2023-06-12T06:57:22.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045" autoAdjust="0"/>
  </p:normalViewPr>
  <p:slideViewPr>
    <p:cSldViewPr snapToGrid="0">
      <p:cViewPr varScale="1">
        <p:scale>
          <a:sx n="63" d="100"/>
          <a:sy n="63" d="100"/>
        </p:scale>
        <p:origin x="23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en Ertryckx" userId="78c8788b-b383-48d0-ac1b-e01fc8e134f5" providerId="ADAL" clId="{50ACCFF0-C1AE-42C4-AB03-08E5F94A95BF}"/>
    <pc:docChg chg="undo custSel addSld delSld modSld">
      <pc:chgData name="Katrien Ertryckx" userId="78c8788b-b383-48d0-ac1b-e01fc8e134f5" providerId="ADAL" clId="{50ACCFF0-C1AE-42C4-AB03-08E5F94A95BF}" dt="2023-06-13T07:19:25.556" v="1204" actId="27636"/>
      <pc:docMkLst>
        <pc:docMk/>
      </pc:docMkLst>
      <pc:sldChg chg="modNotesTx">
        <pc:chgData name="Katrien Ertryckx" userId="78c8788b-b383-48d0-ac1b-e01fc8e134f5" providerId="ADAL" clId="{50ACCFF0-C1AE-42C4-AB03-08E5F94A95BF}" dt="2023-06-13T07:11:29.073" v="1177" actId="113"/>
        <pc:sldMkLst>
          <pc:docMk/>
          <pc:sldMk cId="1435983316" sldId="258"/>
        </pc:sldMkLst>
      </pc:sldChg>
      <pc:sldChg chg="modNotesTx">
        <pc:chgData name="Katrien Ertryckx" userId="78c8788b-b383-48d0-ac1b-e01fc8e134f5" providerId="ADAL" clId="{50ACCFF0-C1AE-42C4-AB03-08E5F94A95BF}" dt="2023-06-13T07:12:08.811" v="1188" actId="6549"/>
        <pc:sldMkLst>
          <pc:docMk/>
          <pc:sldMk cId="4150890731" sldId="261"/>
        </pc:sldMkLst>
      </pc:sldChg>
      <pc:sldChg chg="modNotesTx">
        <pc:chgData name="Katrien Ertryckx" userId="78c8788b-b383-48d0-ac1b-e01fc8e134f5" providerId="ADAL" clId="{50ACCFF0-C1AE-42C4-AB03-08E5F94A95BF}" dt="2023-06-13T07:12:17.361" v="1189" actId="113"/>
        <pc:sldMkLst>
          <pc:docMk/>
          <pc:sldMk cId="3935878242" sldId="262"/>
        </pc:sldMkLst>
      </pc:sldChg>
      <pc:sldChg chg="modNotesTx">
        <pc:chgData name="Katrien Ertryckx" userId="78c8788b-b383-48d0-ac1b-e01fc8e134f5" providerId="ADAL" clId="{50ACCFF0-C1AE-42C4-AB03-08E5F94A95BF}" dt="2023-06-13T07:12:36.738" v="1198" actId="113"/>
        <pc:sldMkLst>
          <pc:docMk/>
          <pc:sldMk cId="1243106803" sldId="264"/>
        </pc:sldMkLst>
      </pc:sldChg>
      <pc:sldChg chg="modNotesTx">
        <pc:chgData name="Katrien Ertryckx" userId="78c8788b-b383-48d0-ac1b-e01fc8e134f5" providerId="ADAL" clId="{50ACCFF0-C1AE-42C4-AB03-08E5F94A95BF}" dt="2023-06-13T07:10:24.126" v="974" actId="6549"/>
        <pc:sldMkLst>
          <pc:docMk/>
          <pc:sldMk cId="2438997728" sldId="265"/>
        </pc:sldMkLst>
      </pc:sldChg>
      <pc:sldChg chg="modNotesTx">
        <pc:chgData name="Katrien Ertryckx" userId="78c8788b-b383-48d0-ac1b-e01fc8e134f5" providerId="ADAL" clId="{50ACCFF0-C1AE-42C4-AB03-08E5F94A95BF}" dt="2023-06-13T07:11:45.109" v="1178" actId="6549"/>
        <pc:sldMkLst>
          <pc:docMk/>
          <pc:sldMk cId="3067831098" sldId="268"/>
        </pc:sldMkLst>
      </pc:sldChg>
      <pc:sldChg chg="del">
        <pc:chgData name="Katrien Ertryckx" userId="78c8788b-b383-48d0-ac1b-e01fc8e134f5" providerId="ADAL" clId="{50ACCFF0-C1AE-42C4-AB03-08E5F94A95BF}" dt="2023-06-12T06:56:32.932" v="0" actId="2696"/>
        <pc:sldMkLst>
          <pc:docMk/>
          <pc:sldMk cId="2047079444" sldId="282"/>
        </pc:sldMkLst>
      </pc:sldChg>
      <pc:sldChg chg="addSp modSp mod modNotesTx">
        <pc:chgData name="Katrien Ertryckx" userId="78c8788b-b383-48d0-ac1b-e01fc8e134f5" providerId="ADAL" clId="{50ACCFF0-C1AE-42C4-AB03-08E5F94A95BF}" dt="2023-06-13T07:11:06.698" v="1174" actId="20577"/>
        <pc:sldMkLst>
          <pc:docMk/>
          <pc:sldMk cId="1397608949" sldId="320"/>
        </pc:sldMkLst>
        <pc:spChg chg="mod">
          <ac:chgData name="Katrien Ertryckx" userId="78c8788b-b383-48d0-ac1b-e01fc8e134f5" providerId="ADAL" clId="{50ACCFF0-C1AE-42C4-AB03-08E5F94A95BF}" dt="2023-06-13T07:10:40.867" v="1039" actId="20577"/>
          <ac:spMkLst>
            <pc:docMk/>
            <pc:sldMk cId="1397608949" sldId="320"/>
            <ac:spMk id="2" creationId="{DA7E3526-DB87-476E-875C-25F2A7E8D98D}"/>
          </ac:spMkLst>
        </pc:spChg>
        <pc:spChg chg="add mod">
          <ac:chgData name="Katrien Ertryckx" userId="78c8788b-b383-48d0-ac1b-e01fc8e134f5" providerId="ADAL" clId="{50ACCFF0-C1AE-42C4-AB03-08E5F94A95BF}" dt="2023-06-12T06:57:53.624" v="83" actId="1076"/>
          <ac:spMkLst>
            <pc:docMk/>
            <pc:sldMk cId="1397608949" sldId="320"/>
            <ac:spMk id="3" creationId="{C11CF186-B144-9B3D-53F3-7ECE8531AD3A}"/>
          </ac:spMkLst>
        </pc:spChg>
        <pc:spChg chg="mod">
          <ac:chgData name="Katrien Ertryckx" userId="78c8788b-b383-48d0-ac1b-e01fc8e134f5" providerId="ADAL" clId="{50ACCFF0-C1AE-42C4-AB03-08E5F94A95BF}" dt="2023-06-12T06:57:11.592" v="1" actId="1076"/>
          <ac:spMkLst>
            <pc:docMk/>
            <pc:sldMk cId="1397608949" sldId="320"/>
            <ac:spMk id="4" creationId="{92504271-555F-49E3-89BD-0343CBEC8931}"/>
          </ac:spMkLst>
        </pc:spChg>
        <pc:spChg chg="mod">
          <ac:chgData name="Katrien Ertryckx" userId="78c8788b-b383-48d0-ac1b-e01fc8e134f5" providerId="ADAL" clId="{50ACCFF0-C1AE-42C4-AB03-08E5F94A95BF}" dt="2023-06-12T06:57:11.592" v="1" actId="1076"/>
          <ac:spMkLst>
            <pc:docMk/>
            <pc:sldMk cId="1397608949" sldId="320"/>
            <ac:spMk id="5" creationId="{935AA2DE-AAC9-4488-8AEF-D0F32C8881D9}"/>
          </ac:spMkLst>
        </pc:spChg>
        <pc:spChg chg="mod">
          <ac:chgData name="Katrien Ertryckx" userId="78c8788b-b383-48d0-ac1b-e01fc8e134f5" providerId="ADAL" clId="{50ACCFF0-C1AE-42C4-AB03-08E5F94A95BF}" dt="2023-06-12T06:57:11.592" v="1" actId="1076"/>
          <ac:spMkLst>
            <pc:docMk/>
            <pc:sldMk cId="1397608949" sldId="320"/>
            <ac:spMk id="9" creationId="{3CB55779-4A87-4998-8C51-61AA4AB4F04B}"/>
          </ac:spMkLst>
        </pc:spChg>
        <pc:spChg chg="mod">
          <ac:chgData name="Katrien Ertryckx" userId="78c8788b-b383-48d0-ac1b-e01fc8e134f5" providerId="ADAL" clId="{50ACCFF0-C1AE-42C4-AB03-08E5F94A95BF}" dt="2023-06-12T06:57:11.592" v="1" actId="1076"/>
          <ac:spMkLst>
            <pc:docMk/>
            <pc:sldMk cId="1397608949" sldId="320"/>
            <ac:spMk id="10" creationId="{D9F027FB-29C3-4CBE-96FA-DD89E656A3CB}"/>
          </ac:spMkLst>
        </pc:spChg>
      </pc:sldChg>
      <pc:sldChg chg="new del">
        <pc:chgData name="Katrien Ertryckx" userId="78c8788b-b383-48d0-ac1b-e01fc8e134f5" providerId="ADAL" clId="{50ACCFF0-C1AE-42C4-AB03-08E5F94A95BF}" dt="2023-06-13T05:49:35.227" v="85" actId="680"/>
        <pc:sldMkLst>
          <pc:docMk/>
          <pc:sldMk cId="1769510506" sldId="321"/>
        </pc:sldMkLst>
      </pc:sldChg>
      <pc:sldChg chg="modSp add mod">
        <pc:chgData name="Katrien Ertryckx" userId="78c8788b-b383-48d0-ac1b-e01fc8e134f5" providerId="ADAL" clId="{50ACCFF0-C1AE-42C4-AB03-08E5F94A95BF}" dt="2023-06-13T07:09:44.863" v="938" actId="113"/>
        <pc:sldMkLst>
          <pc:docMk/>
          <pc:sldMk cId="3812034053" sldId="321"/>
        </pc:sldMkLst>
        <pc:spChg chg="mod">
          <ac:chgData name="Katrien Ertryckx" userId="78c8788b-b383-48d0-ac1b-e01fc8e134f5" providerId="ADAL" clId="{50ACCFF0-C1AE-42C4-AB03-08E5F94A95BF}" dt="2023-06-13T05:49:53.910" v="123" actId="20577"/>
          <ac:spMkLst>
            <pc:docMk/>
            <pc:sldMk cId="3812034053" sldId="321"/>
            <ac:spMk id="2" creationId="{FAF7DDB8-ACB4-49CE-5C38-A1F17FB3C04C}"/>
          </ac:spMkLst>
        </pc:spChg>
        <pc:spChg chg="mod">
          <ac:chgData name="Katrien Ertryckx" userId="78c8788b-b383-48d0-ac1b-e01fc8e134f5" providerId="ADAL" clId="{50ACCFF0-C1AE-42C4-AB03-08E5F94A95BF}" dt="2023-06-13T07:09:44.863" v="938" actId="113"/>
          <ac:spMkLst>
            <pc:docMk/>
            <pc:sldMk cId="3812034053" sldId="321"/>
            <ac:spMk id="3" creationId="{A7573A19-1D00-4804-BC04-E139DC3C37BE}"/>
          </ac:spMkLst>
        </pc:spChg>
      </pc:sldChg>
      <pc:sldChg chg="modSp add mod">
        <pc:chgData name="Katrien Ertryckx" userId="78c8788b-b383-48d0-ac1b-e01fc8e134f5" providerId="ADAL" clId="{50ACCFF0-C1AE-42C4-AB03-08E5F94A95BF}" dt="2023-06-13T07:10:07.926" v="973" actId="20577"/>
        <pc:sldMkLst>
          <pc:docMk/>
          <pc:sldMk cId="349153800" sldId="322"/>
        </pc:sldMkLst>
        <pc:spChg chg="mod">
          <ac:chgData name="Katrien Ertryckx" userId="78c8788b-b383-48d0-ac1b-e01fc8e134f5" providerId="ADAL" clId="{50ACCFF0-C1AE-42C4-AB03-08E5F94A95BF}" dt="2023-06-13T07:10:07.926" v="973" actId="20577"/>
          <ac:spMkLst>
            <pc:docMk/>
            <pc:sldMk cId="349153800" sldId="322"/>
            <ac:spMk id="3" creationId="{A7573A19-1D00-4804-BC04-E139DC3C37BE}"/>
          </ac:spMkLst>
        </pc:spChg>
      </pc:sldChg>
      <pc:sldChg chg="modSp add mod">
        <pc:chgData name="Katrien Ertryckx" userId="78c8788b-b383-48d0-ac1b-e01fc8e134f5" providerId="ADAL" clId="{50ACCFF0-C1AE-42C4-AB03-08E5F94A95BF}" dt="2023-06-13T07:19:25.556" v="1204" actId="27636"/>
        <pc:sldMkLst>
          <pc:docMk/>
          <pc:sldMk cId="2180978802" sldId="323"/>
        </pc:sldMkLst>
        <pc:spChg chg="mod">
          <ac:chgData name="Katrien Ertryckx" userId="78c8788b-b383-48d0-ac1b-e01fc8e134f5" providerId="ADAL" clId="{50ACCFF0-C1AE-42C4-AB03-08E5F94A95BF}" dt="2023-06-13T07:19:25.556" v="1204" actId="27636"/>
          <ac:spMkLst>
            <pc:docMk/>
            <pc:sldMk cId="2180978802" sldId="323"/>
            <ac:spMk id="3" creationId="{A7573A19-1D00-4804-BC04-E139DC3C37BE}"/>
          </ac:spMkLst>
        </pc:spChg>
      </pc:sldChg>
    </pc:docChg>
  </pc:docChgLst>
  <pc:docChgLst>
    <pc:chgData name="Katrien Ertryckx" userId="S::u05ake@acv-csc.be::78c8788b-b383-48d0-ac1b-e01fc8e134f5" providerId="AD" clId="Web-{EABE40C6-83E9-BB5B-67C4-6103EDA17669}"/>
    <pc:docChg chg="modSld">
      <pc:chgData name="Katrien Ertryckx" userId="S::u05ake@acv-csc.be::78c8788b-b383-48d0-ac1b-e01fc8e134f5" providerId="AD" clId="Web-{EABE40C6-83E9-BB5B-67C4-6103EDA17669}" dt="2023-06-01T07:38:01.913" v="20" actId="20577"/>
      <pc:docMkLst>
        <pc:docMk/>
      </pc:docMkLst>
      <pc:sldChg chg="modSp">
        <pc:chgData name="Katrien Ertryckx" userId="S::u05ake@acv-csc.be::78c8788b-b383-48d0-ac1b-e01fc8e134f5" providerId="AD" clId="Web-{EABE40C6-83E9-BB5B-67C4-6103EDA17669}" dt="2023-06-01T07:38:01.913" v="20" actId="20577"/>
        <pc:sldMkLst>
          <pc:docMk/>
          <pc:sldMk cId="1435983316" sldId="258"/>
        </pc:sldMkLst>
        <pc:spChg chg="mod">
          <ac:chgData name="Katrien Ertryckx" userId="S::u05ake@acv-csc.be::78c8788b-b383-48d0-ac1b-e01fc8e134f5" providerId="AD" clId="Web-{EABE40C6-83E9-BB5B-67C4-6103EDA17669}" dt="2023-06-01T07:38:01.913" v="20" actId="20577"/>
          <ac:spMkLst>
            <pc:docMk/>
            <pc:sldMk cId="1435983316" sldId="258"/>
            <ac:spMk id="3" creationId="{A7573A19-1D00-4804-BC04-E139DC3C37BE}"/>
          </ac:spMkLst>
        </pc:spChg>
      </pc:sldChg>
    </pc:docChg>
  </pc:docChgLst>
  <pc:docChgLst>
    <pc:chgData name="Katrien Ertryckx" userId="S::u05ake@acv-csc.be::78c8788b-b383-48d0-ac1b-e01fc8e134f5" providerId="AD" clId="Web-{36966480-780E-62D0-042C-6FED712B3E49}"/>
    <pc:docChg chg="modSld">
      <pc:chgData name="Katrien Ertryckx" userId="S::u05ake@acv-csc.be::78c8788b-b383-48d0-ac1b-e01fc8e134f5" providerId="AD" clId="Web-{36966480-780E-62D0-042C-6FED712B3E49}" dt="2023-06-08T09:33:38.927" v="289"/>
      <pc:docMkLst>
        <pc:docMk/>
      </pc:docMkLst>
      <pc:sldChg chg="modNotes">
        <pc:chgData name="Katrien Ertryckx" userId="S::u05ake@acv-csc.be::78c8788b-b383-48d0-ac1b-e01fc8e134f5" providerId="AD" clId="Web-{36966480-780E-62D0-042C-6FED712B3E49}" dt="2023-06-08T09:28:24.822" v="123"/>
        <pc:sldMkLst>
          <pc:docMk/>
          <pc:sldMk cId="4150890731" sldId="261"/>
        </pc:sldMkLst>
      </pc:sldChg>
      <pc:sldChg chg="modNotes">
        <pc:chgData name="Katrien Ertryckx" userId="S::u05ake@acv-csc.be::78c8788b-b383-48d0-ac1b-e01fc8e134f5" providerId="AD" clId="Web-{36966480-780E-62D0-042C-6FED712B3E49}" dt="2023-06-08T09:31:06.859" v="218"/>
        <pc:sldMkLst>
          <pc:docMk/>
          <pc:sldMk cId="3935878242" sldId="262"/>
        </pc:sldMkLst>
      </pc:sldChg>
      <pc:sldChg chg="modNotes">
        <pc:chgData name="Katrien Ertryckx" userId="S::u05ake@acv-csc.be::78c8788b-b383-48d0-ac1b-e01fc8e134f5" providerId="AD" clId="Web-{36966480-780E-62D0-042C-6FED712B3E49}" dt="2023-06-08T09:32:16.940" v="228"/>
        <pc:sldMkLst>
          <pc:docMk/>
          <pc:sldMk cId="3607787575" sldId="263"/>
        </pc:sldMkLst>
      </pc:sldChg>
      <pc:sldChg chg="modNotes">
        <pc:chgData name="Katrien Ertryckx" userId="S::u05ake@acv-csc.be::78c8788b-b383-48d0-ac1b-e01fc8e134f5" providerId="AD" clId="Web-{36966480-780E-62D0-042C-6FED712B3E49}" dt="2023-06-08T09:33:38.927" v="289"/>
        <pc:sldMkLst>
          <pc:docMk/>
          <pc:sldMk cId="1243106803" sldId="264"/>
        </pc:sldMkLst>
      </pc:sldChg>
      <pc:sldChg chg="modNotes">
        <pc:chgData name="Katrien Ertryckx" userId="S::u05ake@acv-csc.be::78c8788b-b383-48d0-ac1b-e01fc8e134f5" providerId="AD" clId="Web-{36966480-780E-62D0-042C-6FED712B3E49}" dt="2023-06-08T09:32:27.549" v="229"/>
        <pc:sldMkLst>
          <pc:docMk/>
          <pc:sldMk cId="880025966" sldId="277"/>
        </pc:sldMkLst>
      </pc:sldChg>
      <pc:sldChg chg="modNotes">
        <pc:chgData name="Katrien Ertryckx" userId="S::u05ake@acv-csc.be::78c8788b-b383-48d0-ac1b-e01fc8e134f5" providerId="AD" clId="Web-{36966480-780E-62D0-042C-6FED712B3E49}" dt="2023-06-08T09:31:09.765" v="219"/>
        <pc:sldMkLst>
          <pc:docMk/>
          <pc:sldMk cId="4173858320" sldId="278"/>
        </pc:sldMkLst>
      </pc:sldChg>
      <pc:sldChg chg="modNotes">
        <pc:chgData name="Katrien Ertryckx" userId="S::u05ake@acv-csc.be::78c8788b-b383-48d0-ac1b-e01fc8e134f5" providerId="AD" clId="Web-{36966480-780E-62D0-042C-6FED712B3E49}" dt="2023-06-08T09:28:39.026" v="124"/>
        <pc:sldMkLst>
          <pc:docMk/>
          <pc:sldMk cId="4238527329" sldId="279"/>
        </pc:sldMkLst>
      </pc:sldChg>
      <pc:sldChg chg="modNotes">
        <pc:chgData name="Katrien Ertryckx" userId="S::u05ake@acv-csc.be::78c8788b-b383-48d0-ac1b-e01fc8e134f5" providerId="AD" clId="Web-{36966480-780E-62D0-042C-6FED712B3E49}" dt="2023-06-08T09:31:27.360" v="223"/>
        <pc:sldMkLst>
          <pc:docMk/>
          <pc:sldMk cId="2707042278" sldId="280"/>
        </pc:sldMkLst>
      </pc:sldChg>
    </pc:docChg>
  </pc:docChgLst>
  <pc:docChgLst>
    <pc:chgData name="Katrien Ertryckx" userId="78c8788b-b383-48d0-ac1b-e01fc8e134f5" providerId="ADAL" clId="{91A98D77-C119-4170-83CA-1759B9F60B19}"/>
    <pc:docChg chg="custSel addSld delSld modSld sldOrd">
      <pc:chgData name="Katrien Ertryckx" userId="78c8788b-b383-48d0-ac1b-e01fc8e134f5" providerId="ADAL" clId="{91A98D77-C119-4170-83CA-1759B9F60B19}" dt="2023-06-08T09:22:24.037" v="3842" actId="1076"/>
      <pc:docMkLst>
        <pc:docMk/>
      </pc:docMkLst>
      <pc:sldChg chg="modSp mod">
        <pc:chgData name="Katrien Ertryckx" userId="78c8788b-b383-48d0-ac1b-e01fc8e134f5" providerId="ADAL" clId="{91A98D77-C119-4170-83CA-1759B9F60B19}" dt="2023-06-08T09:20:46.528" v="3698" actId="403"/>
        <pc:sldMkLst>
          <pc:docMk/>
          <pc:sldMk cId="1514246057" sldId="256"/>
        </pc:sldMkLst>
        <pc:spChg chg="mod">
          <ac:chgData name="Katrien Ertryckx" userId="78c8788b-b383-48d0-ac1b-e01fc8e134f5" providerId="ADAL" clId="{91A98D77-C119-4170-83CA-1759B9F60B19}" dt="2023-06-08T09:20:46.528" v="3698" actId="403"/>
          <ac:spMkLst>
            <pc:docMk/>
            <pc:sldMk cId="1514246057" sldId="256"/>
            <ac:spMk id="3" creationId="{DB3F8E24-BFD4-42C8-98B9-DEE6FDBBD09C}"/>
          </ac:spMkLst>
        </pc:spChg>
      </pc:sldChg>
      <pc:sldChg chg="modSp mod">
        <pc:chgData name="Katrien Ertryckx" userId="78c8788b-b383-48d0-ac1b-e01fc8e134f5" providerId="ADAL" clId="{91A98D77-C119-4170-83CA-1759B9F60B19}" dt="2023-06-07T13:32:06.631" v="46" actId="2711"/>
        <pc:sldMkLst>
          <pc:docMk/>
          <pc:sldMk cId="3242024921" sldId="257"/>
        </pc:sldMkLst>
        <pc:spChg chg="mod">
          <ac:chgData name="Katrien Ertryckx" userId="78c8788b-b383-48d0-ac1b-e01fc8e134f5" providerId="ADAL" clId="{91A98D77-C119-4170-83CA-1759B9F60B19}" dt="2023-06-07T13:32:06.631" v="46" actId="2711"/>
          <ac:spMkLst>
            <pc:docMk/>
            <pc:sldMk cId="3242024921" sldId="257"/>
            <ac:spMk id="2" creationId="{CA835EA1-6100-4076-87AA-3A1CE9568BF8}"/>
          </ac:spMkLst>
        </pc:spChg>
      </pc:sldChg>
      <pc:sldChg chg="addSp delSp modSp mod modNotesTx">
        <pc:chgData name="Katrien Ertryckx" userId="78c8788b-b383-48d0-ac1b-e01fc8e134f5" providerId="ADAL" clId="{91A98D77-C119-4170-83CA-1759B9F60B19}" dt="2023-06-08T09:18:26.349" v="3524" actId="20577"/>
        <pc:sldMkLst>
          <pc:docMk/>
          <pc:sldMk cId="1435983316" sldId="258"/>
        </pc:sldMkLst>
        <pc:spChg chg="del">
          <ac:chgData name="Katrien Ertryckx" userId="78c8788b-b383-48d0-ac1b-e01fc8e134f5" providerId="ADAL" clId="{91A98D77-C119-4170-83CA-1759B9F60B19}" dt="2023-06-07T13:32:30.657" v="48" actId="478"/>
          <ac:spMkLst>
            <pc:docMk/>
            <pc:sldMk cId="1435983316" sldId="258"/>
            <ac:spMk id="2" creationId="{099EBF9C-F5B0-4FA8-9279-B2DE4D15D5DC}"/>
          </ac:spMkLst>
        </pc:spChg>
        <pc:spChg chg="mod">
          <ac:chgData name="Katrien Ertryckx" userId="78c8788b-b383-48d0-ac1b-e01fc8e134f5" providerId="ADAL" clId="{91A98D77-C119-4170-83CA-1759B9F60B19}" dt="2023-06-08T09:18:26.349" v="3524" actId="20577"/>
          <ac:spMkLst>
            <pc:docMk/>
            <pc:sldMk cId="1435983316" sldId="258"/>
            <ac:spMk id="3" creationId="{A7573A19-1D00-4804-BC04-E139DC3C37BE}"/>
          </ac:spMkLst>
        </pc:spChg>
        <pc:spChg chg="add mod">
          <ac:chgData name="Katrien Ertryckx" userId="78c8788b-b383-48d0-ac1b-e01fc8e134f5" providerId="ADAL" clId="{91A98D77-C119-4170-83CA-1759B9F60B19}" dt="2023-06-07T13:40:24.983" v="109" actId="207"/>
          <ac:spMkLst>
            <pc:docMk/>
            <pc:sldMk cId="1435983316" sldId="258"/>
            <ac:spMk id="8" creationId="{28BBD336-C738-6B4D-92A9-AD07802C6CD5}"/>
          </ac:spMkLst>
        </pc:spChg>
        <pc:spChg chg="add mod ord">
          <ac:chgData name="Katrien Ertryckx" userId="78c8788b-b383-48d0-ac1b-e01fc8e134f5" providerId="ADAL" clId="{91A98D77-C119-4170-83CA-1759B9F60B19}" dt="2023-06-07T13:42:19.065" v="126" actId="167"/>
          <ac:spMkLst>
            <pc:docMk/>
            <pc:sldMk cId="1435983316" sldId="258"/>
            <ac:spMk id="9" creationId="{5C2DE500-324B-6D2E-D4A1-F228E67F064D}"/>
          </ac:spMkLst>
        </pc:spChg>
        <pc:spChg chg="add mod ord">
          <ac:chgData name="Katrien Ertryckx" userId="78c8788b-b383-48d0-ac1b-e01fc8e134f5" providerId="ADAL" clId="{91A98D77-C119-4170-83CA-1759B9F60B19}" dt="2023-06-07T13:42:23.336" v="127" actId="167"/>
          <ac:spMkLst>
            <pc:docMk/>
            <pc:sldMk cId="1435983316" sldId="258"/>
            <ac:spMk id="10" creationId="{3E0AD3EB-3363-71B6-1FCA-179BA943A03E}"/>
          </ac:spMkLst>
        </pc:spChg>
        <pc:spChg chg="add mod ord">
          <ac:chgData name="Katrien Ertryckx" userId="78c8788b-b383-48d0-ac1b-e01fc8e134f5" providerId="ADAL" clId="{91A98D77-C119-4170-83CA-1759B9F60B19}" dt="2023-06-07T13:42:26.022" v="128" actId="167"/>
          <ac:spMkLst>
            <pc:docMk/>
            <pc:sldMk cId="1435983316" sldId="258"/>
            <ac:spMk id="11" creationId="{CE7FFFF4-0D38-1A77-0778-9A9068821446}"/>
          </ac:spMkLst>
        </pc:spChg>
        <pc:spChg chg="add mod">
          <ac:chgData name="Katrien Ertryckx" userId="78c8788b-b383-48d0-ac1b-e01fc8e134f5" providerId="ADAL" clId="{91A98D77-C119-4170-83CA-1759B9F60B19}" dt="2023-06-08T09:18:23.145" v="3522" actId="20577"/>
          <ac:spMkLst>
            <pc:docMk/>
            <pc:sldMk cId="1435983316" sldId="258"/>
            <ac:spMk id="12" creationId="{86B75DD8-7B18-C017-BF3F-2369DAD33AB7}"/>
          </ac:spMkLst>
        </pc:spChg>
        <pc:picChg chg="del mod">
          <ac:chgData name="Katrien Ertryckx" userId="78c8788b-b383-48d0-ac1b-e01fc8e134f5" providerId="ADAL" clId="{91A98D77-C119-4170-83CA-1759B9F60B19}" dt="2023-06-07T13:39:13.186" v="101" actId="478"/>
          <ac:picMkLst>
            <pc:docMk/>
            <pc:sldMk cId="1435983316" sldId="258"/>
            <ac:picMk id="4" creationId="{82D61664-3B2A-4ACE-9782-0C2B4CB663F3}"/>
          </ac:picMkLst>
        </pc:picChg>
        <pc:picChg chg="add mod ord">
          <ac:chgData name="Katrien Ertryckx" userId="78c8788b-b383-48d0-ac1b-e01fc8e134f5" providerId="ADAL" clId="{91A98D77-C119-4170-83CA-1759B9F60B19}" dt="2023-06-07T13:42:08.244" v="123" actId="167"/>
          <ac:picMkLst>
            <pc:docMk/>
            <pc:sldMk cId="1435983316" sldId="258"/>
            <ac:picMk id="7" creationId="{9DE5A41A-FAF0-AFBA-3E0D-8BC76E248A76}"/>
          </ac:picMkLst>
        </pc:picChg>
      </pc:sldChg>
      <pc:sldChg chg="modSp del mod">
        <pc:chgData name="Katrien Ertryckx" userId="78c8788b-b383-48d0-ac1b-e01fc8e134f5" providerId="ADAL" clId="{91A98D77-C119-4170-83CA-1759B9F60B19}" dt="2023-06-08T09:04:51.885" v="3074" actId="2696"/>
        <pc:sldMkLst>
          <pc:docMk/>
          <pc:sldMk cId="872939905" sldId="259"/>
        </pc:sldMkLst>
        <pc:spChg chg="mod">
          <ac:chgData name="Katrien Ertryckx" userId="78c8788b-b383-48d0-ac1b-e01fc8e134f5" providerId="ADAL" clId="{91A98D77-C119-4170-83CA-1759B9F60B19}" dt="2023-06-08T08:58:15.752" v="2554" actId="2711"/>
          <ac:spMkLst>
            <pc:docMk/>
            <pc:sldMk cId="872939905" sldId="259"/>
            <ac:spMk id="2" creationId="{1C76A6DC-E3D4-4E9F-BB33-FC717324DDF3}"/>
          </ac:spMkLst>
        </pc:spChg>
      </pc:sldChg>
      <pc:sldChg chg="del">
        <pc:chgData name="Katrien Ertryckx" userId="78c8788b-b383-48d0-ac1b-e01fc8e134f5" providerId="ADAL" clId="{91A98D77-C119-4170-83CA-1759B9F60B19}" dt="2023-06-08T09:09:56.191" v="3134" actId="2696"/>
        <pc:sldMkLst>
          <pc:docMk/>
          <pc:sldMk cId="3387690676" sldId="260"/>
        </pc:sldMkLst>
      </pc:sldChg>
      <pc:sldChg chg="modSp mod ord">
        <pc:chgData name="Katrien Ertryckx" userId="78c8788b-b383-48d0-ac1b-e01fc8e134f5" providerId="ADAL" clId="{91A98D77-C119-4170-83CA-1759B9F60B19}" dt="2023-06-08T09:10:47.686" v="3139"/>
        <pc:sldMkLst>
          <pc:docMk/>
          <pc:sldMk cId="4150890731" sldId="261"/>
        </pc:sldMkLst>
        <pc:spChg chg="mod">
          <ac:chgData name="Katrien Ertryckx" userId="78c8788b-b383-48d0-ac1b-e01fc8e134f5" providerId="ADAL" clId="{91A98D77-C119-4170-83CA-1759B9F60B19}" dt="2023-06-08T09:09:27.664" v="3125" actId="20577"/>
          <ac:spMkLst>
            <pc:docMk/>
            <pc:sldMk cId="4150890731" sldId="261"/>
            <ac:spMk id="2" creationId="{2588EB3F-DC5C-461B-BBC3-48ADE685A4B9}"/>
          </ac:spMkLst>
        </pc:spChg>
      </pc:sldChg>
      <pc:sldChg chg="modSp mod ord">
        <pc:chgData name="Katrien Ertryckx" userId="78c8788b-b383-48d0-ac1b-e01fc8e134f5" providerId="ADAL" clId="{91A98D77-C119-4170-83CA-1759B9F60B19}" dt="2023-06-08T09:12:15.572" v="3206"/>
        <pc:sldMkLst>
          <pc:docMk/>
          <pc:sldMk cId="3935878242" sldId="262"/>
        </pc:sldMkLst>
        <pc:spChg chg="mod">
          <ac:chgData name="Katrien Ertryckx" userId="78c8788b-b383-48d0-ac1b-e01fc8e134f5" providerId="ADAL" clId="{91A98D77-C119-4170-83CA-1759B9F60B19}" dt="2023-06-08T09:09:31.863" v="3127" actId="20577"/>
          <ac:spMkLst>
            <pc:docMk/>
            <pc:sldMk cId="3935878242" sldId="262"/>
            <ac:spMk id="2" creationId="{05A92806-548C-446F-9BA0-7BC49721BE16}"/>
          </ac:spMkLst>
        </pc:spChg>
      </pc:sldChg>
      <pc:sldChg chg="modSp mod ord">
        <pc:chgData name="Katrien Ertryckx" userId="78c8788b-b383-48d0-ac1b-e01fc8e134f5" providerId="ADAL" clId="{91A98D77-C119-4170-83CA-1759B9F60B19}" dt="2023-06-08T09:13:37.021" v="3233"/>
        <pc:sldMkLst>
          <pc:docMk/>
          <pc:sldMk cId="3607787575" sldId="263"/>
        </pc:sldMkLst>
        <pc:spChg chg="mod">
          <ac:chgData name="Katrien Ertryckx" userId="78c8788b-b383-48d0-ac1b-e01fc8e134f5" providerId="ADAL" clId="{91A98D77-C119-4170-83CA-1759B9F60B19}" dt="2023-06-08T09:09:43.741" v="3133" actId="20577"/>
          <ac:spMkLst>
            <pc:docMk/>
            <pc:sldMk cId="3607787575" sldId="263"/>
            <ac:spMk id="2" creationId="{28C9D679-EA2D-4871-B778-FF4D3DD21ADE}"/>
          </ac:spMkLst>
        </pc:spChg>
      </pc:sldChg>
      <pc:sldChg chg="modSp mod ord">
        <pc:chgData name="Katrien Ertryckx" userId="78c8788b-b383-48d0-ac1b-e01fc8e134f5" providerId="ADAL" clId="{91A98D77-C119-4170-83CA-1759B9F60B19}" dt="2023-06-08T09:15:58.330" v="3286" actId="20577"/>
        <pc:sldMkLst>
          <pc:docMk/>
          <pc:sldMk cId="1243106803" sldId="264"/>
        </pc:sldMkLst>
        <pc:spChg chg="mod">
          <ac:chgData name="Katrien Ertryckx" userId="78c8788b-b383-48d0-ac1b-e01fc8e134f5" providerId="ADAL" clId="{91A98D77-C119-4170-83CA-1759B9F60B19}" dt="2023-06-08T09:15:58.330" v="3286" actId="20577"/>
          <ac:spMkLst>
            <pc:docMk/>
            <pc:sldMk cId="1243106803" sldId="264"/>
            <ac:spMk id="2" creationId="{AA3848F0-909F-4C9E-83E1-AF78E6F00A89}"/>
          </ac:spMkLst>
        </pc:spChg>
      </pc:sldChg>
      <pc:sldChg chg="del">
        <pc:chgData name="Katrien Ertryckx" userId="78c8788b-b383-48d0-ac1b-e01fc8e134f5" providerId="ADAL" clId="{91A98D77-C119-4170-83CA-1759B9F60B19}" dt="2023-06-08T09:17:31.849" v="3448" actId="2696"/>
        <pc:sldMkLst>
          <pc:docMk/>
          <pc:sldMk cId="3117923935" sldId="266"/>
        </pc:sldMkLst>
      </pc:sldChg>
      <pc:sldChg chg="modSp">
        <pc:chgData name="Katrien Ertryckx" userId="78c8788b-b383-48d0-ac1b-e01fc8e134f5" providerId="ADAL" clId="{91A98D77-C119-4170-83CA-1759B9F60B19}" dt="2023-06-07T13:35:29.687" v="65" actId="2711"/>
        <pc:sldMkLst>
          <pc:docMk/>
          <pc:sldMk cId="3067831098" sldId="268"/>
        </pc:sldMkLst>
        <pc:spChg chg="mod">
          <ac:chgData name="Katrien Ertryckx" userId="78c8788b-b383-48d0-ac1b-e01fc8e134f5" providerId="ADAL" clId="{91A98D77-C119-4170-83CA-1759B9F60B19}" dt="2023-06-07T13:35:29.687" v="65" actId="2711"/>
          <ac:spMkLst>
            <pc:docMk/>
            <pc:sldMk cId="3067831098" sldId="268"/>
            <ac:spMk id="3" creationId="{CB1572A1-D47E-4839-841B-098A4CCD17E1}"/>
          </ac:spMkLst>
        </pc:spChg>
      </pc:sldChg>
      <pc:sldChg chg="addSp delSp modSp add mod modNotesTx">
        <pc:chgData name="Katrien Ertryckx" userId="78c8788b-b383-48d0-ac1b-e01fc8e134f5" providerId="ADAL" clId="{91A98D77-C119-4170-83CA-1759B9F60B19}" dt="2023-06-08T09:18:14.908" v="3508" actId="20577"/>
        <pc:sldMkLst>
          <pc:docMk/>
          <pc:sldMk cId="1688041754" sldId="271"/>
        </pc:sldMkLst>
        <pc:spChg chg="add mod">
          <ac:chgData name="Katrien Ertryckx" userId="78c8788b-b383-48d0-ac1b-e01fc8e134f5" providerId="ADAL" clId="{91A98D77-C119-4170-83CA-1759B9F60B19}" dt="2023-06-08T09:18:08.989" v="3506" actId="20577"/>
          <ac:spMkLst>
            <pc:docMk/>
            <pc:sldMk cId="1688041754" sldId="271"/>
            <ac:spMk id="2" creationId="{CD506455-ECFB-16B4-D39C-04FBA9EC0999}"/>
          </ac:spMkLst>
        </pc:spChg>
        <pc:spChg chg="mod">
          <ac:chgData name="Katrien Ertryckx" userId="78c8788b-b383-48d0-ac1b-e01fc8e134f5" providerId="ADAL" clId="{91A98D77-C119-4170-83CA-1759B9F60B19}" dt="2023-06-08T09:18:14.908" v="3508" actId="20577"/>
          <ac:spMkLst>
            <pc:docMk/>
            <pc:sldMk cId="1688041754" sldId="271"/>
            <ac:spMk id="3" creationId="{A7573A19-1D00-4804-BC04-E139DC3C37BE}"/>
          </ac:spMkLst>
        </pc:spChg>
        <pc:spChg chg="del">
          <ac:chgData name="Katrien Ertryckx" userId="78c8788b-b383-48d0-ac1b-e01fc8e134f5" providerId="ADAL" clId="{91A98D77-C119-4170-83CA-1759B9F60B19}" dt="2023-06-08T08:43:35.159" v="2181" actId="478"/>
          <ac:spMkLst>
            <pc:docMk/>
            <pc:sldMk cId="1688041754" sldId="271"/>
            <ac:spMk id="8" creationId="{28BBD336-C738-6B4D-92A9-AD07802C6CD5}"/>
          </ac:spMkLst>
        </pc:spChg>
        <pc:spChg chg="del">
          <ac:chgData name="Katrien Ertryckx" userId="78c8788b-b383-48d0-ac1b-e01fc8e134f5" providerId="ADAL" clId="{91A98D77-C119-4170-83CA-1759B9F60B19}" dt="2023-06-08T08:43:35.159" v="2181" actId="478"/>
          <ac:spMkLst>
            <pc:docMk/>
            <pc:sldMk cId="1688041754" sldId="271"/>
            <ac:spMk id="9" creationId="{5C2DE500-324B-6D2E-D4A1-F228E67F064D}"/>
          </ac:spMkLst>
        </pc:spChg>
        <pc:spChg chg="del">
          <ac:chgData name="Katrien Ertryckx" userId="78c8788b-b383-48d0-ac1b-e01fc8e134f5" providerId="ADAL" clId="{91A98D77-C119-4170-83CA-1759B9F60B19}" dt="2023-06-08T08:43:35.159" v="2181" actId="478"/>
          <ac:spMkLst>
            <pc:docMk/>
            <pc:sldMk cId="1688041754" sldId="271"/>
            <ac:spMk id="10" creationId="{3E0AD3EB-3363-71B6-1FCA-179BA943A03E}"/>
          </ac:spMkLst>
        </pc:spChg>
        <pc:spChg chg="del">
          <ac:chgData name="Katrien Ertryckx" userId="78c8788b-b383-48d0-ac1b-e01fc8e134f5" providerId="ADAL" clId="{91A98D77-C119-4170-83CA-1759B9F60B19}" dt="2023-06-08T08:43:35.159" v="2181" actId="478"/>
          <ac:spMkLst>
            <pc:docMk/>
            <pc:sldMk cId="1688041754" sldId="271"/>
            <ac:spMk id="11" creationId="{CE7FFFF4-0D38-1A77-0778-9A9068821446}"/>
          </ac:spMkLst>
        </pc:spChg>
        <pc:picChg chg="del">
          <ac:chgData name="Katrien Ertryckx" userId="78c8788b-b383-48d0-ac1b-e01fc8e134f5" providerId="ADAL" clId="{91A98D77-C119-4170-83CA-1759B9F60B19}" dt="2023-06-08T08:43:32.417" v="2180" actId="478"/>
          <ac:picMkLst>
            <pc:docMk/>
            <pc:sldMk cId="1688041754" sldId="271"/>
            <ac:picMk id="7" creationId="{9DE5A41A-FAF0-AFBA-3E0D-8BC76E248A76}"/>
          </ac:picMkLst>
        </pc:picChg>
      </pc:sldChg>
      <pc:sldChg chg="addSp delSp modSp add del mod ord modNotesTx">
        <pc:chgData name="Katrien Ertryckx" userId="78c8788b-b383-48d0-ac1b-e01fc8e134f5" providerId="ADAL" clId="{91A98D77-C119-4170-83CA-1759B9F60B19}" dt="2023-06-08T09:15:40.540" v="3273" actId="47"/>
        <pc:sldMkLst>
          <pc:docMk/>
          <pc:sldMk cId="2991658180" sldId="272"/>
        </pc:sldMkLst>
        <pc:spChg chg="del">
          <ac:chgData name="Katrien Ertryckx" userId="78c8788b-b383-48d0-ac1b-e01fc8e134f5" providerId="ADAL" clId="{91A98D77-C119-4170-83CA-1759B9F60B19}" dt="2023-06-08T08:47:00.872" v="2187" actId="478"/>
          <ac:spMkLst>
            <pc:docMk/>
            <pc:sldMk cId="2991658180" sldId="272"/>
            <ac:spMk id="2" creationId="{3A49A2A3-D543-4AB1-88A9-8D783E17BC8C}"/>
          </ac:spMkLst>
        </pc:spChg>
        <pc:spChg chg="add del mod">
          <ac:chgData name="Katrien Ertryckx" userId="78c8788b-b383-48d0-ac1b-e01fc8e134f5" providerId="ADAL" clId="{91A98D77-C119-4170-83CA-1759B9F60B19}" dt="2023-06-08T08:46:58.965" v="2186" actId="478"/>
          <ac:spMkLst>
            <pc:docMk/>
            <pc:sldMk cId="2991658180" sldId="272"/>
            <ac:spMk id="9" creationId="{84330779-E414-C12A-AB86-9EA20C4B533E}"/>
          </ac:spMkLst>
        </pc:spChg>
        <pc:spChg chg="add mod">
          <ac:chgData name="Katrien Ertryckx" userId="78c8788b-b383-48d0-ac1b-e01fc8e134f5" providerId="ADAL" clId="{91A98D77-C119-4170-83CA-1759B9F60B19}" dt="2023-06-08T08:57:04.670" v="2535" actId="1076"/>
          <ac:spMkLst>
            <pc:docMk/>
            <pc:sldMk cId="2991658180" sldId="272"/>
            <ac:spMk id="10" creationId="{D7C95F70-805E-C595-5010-EEFD1AF1AE74}"/>
          </ac:spMkLst>
        </pc:spChg>
        <pc:spChg chg="add mod">
          <ac:chgData name="Katrien Ertryckx" userId="78c8788b-b383-48d0-ac1b-e01fc8e134f5" providerId="ADAL" clId="{91A98D77-C119-4170-83CA-1759B9F60B19}" dt="2023-06-08T08:56:59.526" v="2534" actId="14100"/>
          <ac:spMkLst>
            <pc:docMk/>
            <pc:sldMk cId="2991658180" sldId="272"/>
            <ac:spMk id="11" creationId="{3FDC7F58-E616-3767-485A-65A737C149D2}"/>
          </ac:spMkLst>
        </pc:spChg>
        <pc:spChg chg="add del mod">
          <ac:chgData name="Katrien Ertryckx" userId="78c8788b-b383-48d0-ac1b-e01fc8e134f5" providerId="ADAL" clId="{91A98D77-C119-4170-83CA-1759B9F60B19}" dt="2023-06-08T09:11:00.044" v="3141" actId="478"/>
          <ac:spMkLst>
            <pc:docMk/>
            <pc:sldMk cId="2991658180" sldId="272"/>
            <ac:spMk id="12" creationId="{F12C7E92-9385-363E-E436-5EE670B1ED96}"/>
          </ac:spMkLst>
        </pc:spChg>
        <pc:spChg chg="add mod">
          <ac:chgData name="Katrien Ertryckx" userId="78c8788b-b383-48d0-ac1b-e01fc8e134f5" providerId="ADAL" clId="{91A98D77-C119-4170-83CA-1759B9F60B19}" dt="2023-06-08T09:11:23.988" v="3182" actId="1076"/>
          <ac:spMkLst>
            <pc:docMk/>
            <pc:sldMk cId="2991658180" sldId="272"/>
            <ac:spMk id="13" creationId="{884556D7-BE04-C185-1F03-11B5CBC209C3}"/>
          </ac:spMkLst>
        </pc:spChg>
        <pc:spChg chg="add del mod">
          <ac:chgData name="Katrien Ertryckx" userId="78c8788b-b383-48d0-ac1b-e01fc8e134f5" providerId="ADAL" clId="{91A98D77-C119-4170-83CA-1759B9F60B19}" dt="2023-06-08T09:11:01.159" v="3142" actId="478"/>
          <ac:spMkLst>
            <pc:docMk/>
            <pc:sldMk cId="2991658180" sldId="272"/>
            <ac:spMk id="14" creationId="{26D6CF1F-E503-7356-D4EF-90E431107F40}"/>
          </ac:spMkLst>
        </pc:spChg>
        <pc:spChg chg="add del mod">
          <ac:chgData name="Katrien Ertryckx" userId="78c8788b-b383-48d0-ac1b-e01fc8e134f5" providerId="ADAL" clId="{91A98D77-C119-4170-83CA-1759B9F60B19}" dt="2023-06-08T09:11:20.024" v="3181" actId="478"/>
          <ac:spMkLst>
            <pc:docMk/>
            <pc:sldMk cId="2991658180" sldId="272"/>
            <ac:spMk id="15" creationId="{515A07AA-3958-3CB8-50AF-95886808EA5E}"/>
          </ac:spMkLst>
        </pc:spChg>
        <pc:spChg chg="add del mod">
          <ac:chgData name="Katrien Ertryckx" userId="78c8788b-b383-48d0-ac1b-e01fc8e134f5" providerId="ADAL" clId="{91A98D77-C119-4170-83CA-1759B9F60B19}" dt="2023-06-08T09:10:57.609" v="3140" actId="478"/>
          <ac:spMkLst>
            <pc:docMk/>
            <pc:sldMk cId="2991658180" sldId="272"/>
            <ac:spMk id="16" creationId="{44118A89-FA77-16C1-0942-691E589DBA0D}"/>
          </ac:spMkLst>
        </pc:spChg>
        <pc:spChg chg="add del mod">
          <ac:chgData name="Katrien Ertryckx" userId="78c8788b-b383-48d0-ac1b-e01fc8e134f5" providerId="ADAL" clId="{91A98D77-C119-4170-83CA-1759B9F60B19}" dt="2023-06-08T09:10:57.609" v="3140" actId="478"/>
          <ac:spMkLst>
            <pc:docMk/>
            <pc:sldMk cId="2991658180" sldId="272"/>
            <ac:spMk id="17" creationId="{1B465A7B-89F5-13C5-6A87-EBE80E96F72A}"/>
          </ac:spMkLst>
        </pc:spChg>
        <pc:spChg chg="add del mod">
          <ac:chgData name="Katrien Ertryckx" userId="78c8788b-b383-48d0-ac1b-e01fc8e134f5" providerId="ADAL" clId="{91A98D77-C119-4170-83CA-1759B9F60B19}" dt="2023-06-08T09:10:57.609" v="3140" actId="478"/>
          <ac:spMkLst>
            <pc:docMk/>
            <pc:sldMk cId="2991658180" sldId="272"/>
            <ac:spMk id="18" creationId="{7D173F43-47B9-1488-E68C-0D3700767803}"/>
          </ac:spMkLst>
        </pc:spChg>
        <pc:spChg chg="add del mod">
          <ac:chgData name="Katrien Ertryckx" userId="78c8788b-b383-48d0-ac1b-e01fc8e134f5" providerId="ADAL" clId="{91A98D77-C119-4170-83CA-1759B9F60B19}" dt="2023-06-08T09:10:57.609" v="3140" actId="478"/>
          <ac:spMkLst>
            <pc:docMk/>
            <pc:sldMk cId="2991658180" sldId="272"/>
            <ac:spMk id="19" creationId="{92EDC78B-684C-A8B2-EF80-0B9F75F63158}"/>
          </ac:spMkLst>
        </pc:spChg>
        <pc:spChg chg="add del mod">
          <ac:chgData name="Katrien Ertryckx" userId="78c8788b-b383-48d0-ac1b-e01fc8e134f5" providerId="ADAL" clId="{91A98D77-C119-4170-83CA-1759B9F60B19}" dt="2023-06-08T09:10:57.609" v="3140" actId="478"/>
          <ac:spMkLst>
            <pc:docMk/>
            <pc:sldMk cId="2991658180" sldId="272"/>
            <ac:spMk id="20" creationId="{C63DB30B-7A84-6222-38AC-1C5644685B24}"/>
          </ac:spMkLst>
        </pc:spChg>
        <pc:spChg chg="add del mod">
          <ac:chgData name="Katrien Ertryckx" userId="78c8788b-b383-48d0-ac1b-e01fc8e134f5" providerId="ADAL" clId="{91A98D77-C119-4170-83CA-1759B9F60B19}" dt="2023-06-08T09:10:57.609" v="3140" actId="478"/>
          <ac:spMkLst>
            <pc:docMk/>
            <pc:sldMk cId="2991658180" sldId="272"/>
            <ac:spMk id="21" creationId="{007C87E9-2676-370C-373D-E34E47D9E2E9}"/>
          </ac:spMkLst>
        </pc:spChg>
        <pc:spChg chg="add del mod">
          <ac:chgData name="Katrien Ertryckx" userId="78c8788b-b383-48d0-ac1b-e01fc8e134f5" providerId="ADAL" clId="{91A98D77-C119-4170-83CA-1759B9F60B19}" dt="2023-06-08T09:10:57.609" v="3140" actId="478"/>
          <ac:spMkLst>
            <pc:docMk/>
            <pc:sldMk cId="2991658180" sldId="272"/>
            <ac:spMk id="22" creationId="{FDA5A3BD-D41F-919B-38C0-B06C88C3941E}"/>
          </ac:spMkLst>
        </pc:spChg>
        <pc:spChg chg="add del mod">
          <ac:chgData name="Katrien Ertryckx" userId="78c8788b-b383-48d0-ac1b-e01fc8e134f5" providerId="ADAL" clId="{91A98D77-C119-4170-83CA-1759B9F60B19}" dt="2023-06-08T09:10:57.609" v="3140" actId="478"/>
          <ac:spMkLst>
            <pc:docMk/>
            <pc:sldMk cId="2991658180" sldId="272"/>
            <ac:spMk id="23" creationId="{82A7D148-EB42-1DC3-0E4A-C5AC8705EC47}"/>
          </ac:spMkLst>
        </pc:spChg>
        <pc:spChg chg="add del mod">
          <ac:chgData name="Katrien Ertryckx" userId="78c8788b-b383-48d0-ac1b-e01fc8e134f5" providerId="ADAL" clId="{91A98D77-C119-4170-83CA-1759B9F60B19}" dt="2023-06-08T09:10:57.609" v="3140" actId="478"/>
          <ac:spMkLst>
            <pc:docMk/>
            <pc:sldMk cId="2991658180" sldId="272"/>
            <ac:spMk id="24" creationId="{E0B3EE45-63D8-6D7C-1640-4ACD8AFAF7E7}"/>
          </ac:spMkLst>
        </pc:spChg>
        <pc:spChg chg="add del mod">
          <ac:chgData name="Katrien Ertryckx" userId="78c8788b-b383-48d0-ac1b-e01fc8e134f5" providerId="ADAL" clId="{91A98D77-C119-4170-83CA-1759B9F60B19}" dt="2023-06-08T09:10:57.609" v="3140" actId="478"/>
          <ac:spMkLst>
            <pc:docMk/>
            <pc:sldMk cId="2991658180" sldId="272"/>
            <ac:spMk id="25" creationId="{1069ACC7-0B56-4ADE-4EFC-8335F507BE03}"/>
          </ac:spMkLst>
        </pc:spChg>
        <pc:spChg chg="add mod">
          <ac:chgData name="Katrien Ertryckx" userId="78c8788b-b383-48d0-ac1b-e01fc8e134f5" providerId="ADAL" clId="{91A98D77-C119-4170-83CA-1759B9F60B19}" dt="2023-06-08T08:58:27.726" v="2556" actId="14100"/>
          <ac:spMkLst>
            <pc:docMk/>
            <pc:sldMk cId="2991658180" sldId="272"/>
            <ac:spMk id="26" creationId="{30F9A4DE-B5CB-4DE7-DB7A-C102AB6B48E3}"/>
          </ac:spMkLst>
        </pc:spChg>
        <pc:picChg chg="del">
          <ac:chgData name="Katrien Ertryckx" userId="78c8788b-b383-48d0-ac1b-e01fc8e134f5" providerId="ADAL" clId="{91A98D77-C119-4170-83CA-1759B9F60B19}" dt="2023-06-08T08:46:56.492" v="2185" actId="478"/>
          <ac:picMkLst>
            <pc:docMk/>
            <pc:sldMk cId="2991658180" sldId="272"/>
            <ac:picMk id="4" creationId="{E754B40B-2D39-4FA1-95BA-FAF1E7A9336E}"/>
          </ac:picMkLst>
        </pc:picChg>
      </pc:sldChg>
      <pc:sldChg chg="addSp modSp add mod ord">
        <pc:chgData name="Katrien Ertryckx" userId="78c8788b-b383-48d0-ac1b-e01fc8e134f5" providerId="ADAL" clId="{91A98D77-C119-4170-83CA-1759B9F60B19}" dt="2023-06-08T09:20:33.091" v="3696" actId="20577"/>
        <pc:sldMkLst>
          <pc:docMk/>
          <pc:sldMk cId="4678200" sldId="273"/>
        </pc:sldMkLst>
        <pc:spChg chg="add mod">
          <ac:chgData name="Katrien Ertryckx" userId="78c8788b-b383-48d0-ac1b-e01fc8e134f5" providerId="ADAL" clId="{91A98D77-C119-4170-83CA-1759B9F60B19}" dt="2023-06-08T09:18:43.783" v="3538" actId="20577"/>
          <ac:spMkLst>
            <pc:docMk/>
            <pc:sldMk cId="4678200" sldId="273"/>
            <ac:spMk id="2" creationId="{FAF7DDB8-ACB4-49CE-5C38-A1F17FB3C04C}"/>
          </ac:spMkLst>
        </pc:spChg>
        <pc:spChg chg="mod">
          <ac:chgData name="Katrien Ertryckx" userId="78c8788b-b383-48d0-ac1b-e01fc8e134f5" providerId="ADAL" clId="{91A98D77-C119-4170-83CA-1759B9F60B19}" dt="2023-06-08T09:20:33.091" v="3696" actId="20577"/>
          <ac:spMkLst>
            <pc:docMk/>
            <pc:sldMk cId="4678200" sldId="273"/>
            <ac:spMk id="3" creationId="{A7573A19-1D00-4804-BC04-E139DC3C37BE}"/>
          </ac:spMkLst>
        </pc:spChg>
      </pc:sldChg>
      <pc:sldChg chg="add del">
        <pc:chgData name="Katrien Ertryckx" userId="78c8788b-b383-48d0-ac1b-e01fc8e134f5" providerId="ADAL" clId="{91A98D77-C119-4170-83CA-1759B9F60B19}" dt="2023-06-08T09:11:45.035" v="3188" actId="2696"/>
        <pc:sldMkLst>
          <pc:docMk/>
          <pc:sldMk cId="3357880969" sldId="274"/>
        </pc:sldMkLst>
      </pc:sldChg>
      <pc:sldChg chg="addSp delSp modSp add del mod ord">
        <pc:chgData name="Katrien Ertryckx" userId="78c8788b-b383-48d0-ac1b-e01fc8e134f5" providerId="ADAL" clId="{91A98D77-C119-4170-83CA-1759B9F60B19}" dt="2023-06-08T09:15:28.251" v="3271" actId="47"/>
        <pc:sldMkLst>
          <pc:docMk/>
          <pc:sldMk cId="2282268951" sldId="275"/>
        </pc:sldMkLst>
        <pc:spChg chg="add mod">
          <ac:chgData name="Katrien Ertryckx" userId="78c8788b-b383-48d0-ac1b-e01fc8e134f5" providerId="ADAL" clId="{91A98D77-C119-4170-83CA-1759B9F60B19}" dt="2023-06-08T09:14:06.467" v="3239" actId="1076"/>
          <ac:spMkLst>
            <pc:docMk/>
            <pc:sldMk cId="2282268951" sldId="275"/>
            <ac:spMk id="2" creationId="{4DAEAE88-4F31-FE68-0764-2B87F2A0415F}"/>
          </ac:spMkLst>
        </pc:spChg>
        <pc:spChg chg="add del mod">
          <ac:chgData name="Katrien Ertryckx" userId="78c8788b-b383-48d0-ac1b-e01fc8e134f5" providerId="ADAL" clId="{91A98D77-C119-4170-83CA-1759B9F60B19}" dt="2023-06-08T09:12:20.256" v="3208" actId="478"/>
          <ac:spMkLst>
            <pc:docMk/>
            <pc:sldMk cId="2282268951" sldId="275"/>
            <ac:spMk id="3" creationId="{1CE065D0-938B-6A6D-2CC6-F79FEC557440}"/>
          </ac:spMkLst>
        </pc:spChg>
        <pc:spChg chg="mod">
          <ac:chgData name="Katrien Ertryckx" userId="78c8788b-b383-48d0-ac1b-e01fc8e134f5" providerId="ADAL" clId="{91A98D77-C119-4170-83CA-1759B9F60B19}" dt="2023-06-08T09:14:03.883" v="3238" actId="1076"/>
          <ac:spMkLst>
            <pc:docMk/>
            <pc:sldMk cId="2282268951" sldId="275"/>
            <ac:spMk id="13" creationId="{884556D7-BE04-C185-1F03-11B5CBC209C3}"/>
          </ac:spMkLst>
        </pc:spChg>
      </pc:sldChg>
      <pc:sldChg chg="addSp delSp modSp add del mod ord">
        <pc:chgData name="Katrien Ertryckx" userId="78c8788b-b383-48d0-ac1b-e01fc8e134f5" providerId="ADAL" clId="{91A98D77-C119-4170-83CA-1759B9F60B19}" dt="2023-06-08T09:15:16.465" v="3265" actId="47"/>
        <pc:sldMkLst>
          <pc:docMk/>
          <pc:sldMk cId="3480519020" sldId="276"/>
        </pc:sldMkLst>
        <pc:spChg chg="del">
          <ac:chgData name="Katrien Ertryckx" userId="78c8788b-b383-48d0-ac1b-e01fc8e134f5" providerId="ADAL" clId="{91A98D77-C119-4170-83CA-1759B9F60B19}" dt="2023-06-08T09:14:14.537" v="3241" actId="478"/>
          <ac:spMkLst>
            <pc:docMk/>
            <pc:sldMk cId="3480519020" sldId="276"/>
            <ac:spMk id="2" creationId="{4DAEAE88-4F31-FE68-0764-2B87F2A0415F}"/>
          </ac:spMkLst>
        </pc:spChg>
        <pc:spChg chg="del">
          <ac:chgData name="Katrien Ertryckx" userId="78c8788b-b383-48d0-ac1b-e01fc8e134f5" providerId="ADAL" clId="{91A98D77-C119-4170-83CA-1759B9F60B19}" dt="2023-06-08T09:13:26.081" v="3230" actId="478"/>
          <ac:spMkLst>
            <pc:docMk/>
            <pc:sldMk cId="3480519020" sldId="276"/>
            <ac:spMk id="3" creationId="{1CE065D0-938B-6A6D-2CC6-F79FEC557440}"/>
          </ac:spMkLst>
        </pc:spChg>
        <pc:spChg chg="add mod">
          <ac:chgData name="Katrien Ertryckx" userId="78c8788b-b383-48d0-ac1b-e01fc8e134f5" providerId="ADAL" clId="{91A98D77-C119-4170-83CA-1759B9F60B19}" dt="2023-06-08T09:14:24.007" v="3245" actId="403"/>
          <ac:spMkLst>
            <pc:docMk/>
            <pc:sldMk cId="3480519020" sldId="276"/>
            <ac:spMk id="4" creationId="{7EFB67CE-2F6B-AAC1-F144-6C629969605B}"/>
          </ac:spMkLst>
        </pc:spChg>
        <pc:spChg chg="add mod">
          <ac:chgData name="Katrien Ertryckx" userId="78c8788b-b383-48d0-ac1b-e01fc8e134f5" providerId="ADAL" clId="{91A98D77-C119-4170-83CA-1759B9F60B19}" dt="2023-06-08T09:14:11.113" v="3240"/>
          <ac:spMkLst>
            <pc:docMk/>
            <pc:sldMk cId="3480519020" sldId="276"/>
            <ac:spMk id="9" creationId="{AB5EA639-5EEE-5C39-1BDC-2FD7ACAB2ECA}"/>
          </ac:spMkLst>
        </pc:spChg>
        <pc:spChg chg="add mod">
          <ac:chgData name="Katrien Ertryckx" userId="78c8788b-b383-48d0-ac1b-e01fc8e134f5" providerId="ADAL" clId="{91A98D77-C119-4170-83CA-1759B9F60B19}" dt="2023-06-08T09:14:11.113" v="3240"/>
          <ac:spMkLst>
            <pc:docMk/>
            <pc:sldMk cId="3480519020" sldId="276"/>
            <ac:spMk id="12" creationId="{A3629B3C-626E-8828-9197-536CCE235658}"/>
          </ac:spMkLst>
        </pc:spChg>
        <pc:spChg chg="del">
          <ac:chgData name="Katrien Ertryckx" userId="78c8788b-b383-48d0-ac1b-e01fc8e134f5" providerId="ADAL" clId="{91A98D77-C119-4170-83CA-1759B9F60B19}" dt="2023-06-08T09:14:16.720" v="3242" actId="478"/>
          <ac:spMkLst>
            <pc:docMk/>
            <pc:sldMk cId="3480519020" sldId="276"/>
            <ac:spMk id="13" creationId="{884556D7-BE04-C185-1F03-11B5CBC209C3}"/>
          </ac:spMkLst>
        </pc:spChg>
      </pc:sldChg>
      <pc:sldChg chg="addSp delSp modSp add mod">
        <pc:chgData name="Katrien Ertryckx" userId="78c8788b-b383-48d0-ac1b-e01fc8e134f5" providerId="ADAL" clId="{91A98D77-C119-4170-83CA-1759B9F60B19}" dt="2023-06-08T09:15:08.387" v="3264" actId="1076"/>
        <pc:sldMkLst>
          <pc:docMk/>
          <pc:sldMk cId="880025966" sldId="277"/>
        </pc:sldMkLst>
        <pc:spChg chg="del mod">
          <ac:chgData name="Katrien Ertryckx" userId="78c8788b-b383-48d0-ac1b-e01fc8e134f5" providerId="ADAL" clId="{91A98D77-C119-4170-83CA-1759B9F60B19}" dt="2023-06-08T09:14:41.553" v="3249" actId="478"/>
          <ac:spMkLst>
            <pc:docMk/>
            <pc:sldMk cId="880025966" sldId="277"/>
            <ac:spMk id="2" creationId="{4DAEAE88-4F31-FE68-0764-2B87F2A0415F}"/>
          </ac:spMkLst>
        </pc:spChg>
        <pc:spChg chg="mod">
          <ac:chgData name="Katrien Ertryckx" userId="78c8788b-b383-48d0-ac1b-e01fc8e134f5" providerId="ADAL" clId="{91A98D77-C119-4170-83CA-1759B9F60B19}" dt="2023-06-08T09:15:00.686" v="3261" actId="1076"/>
          <ac:spMkLst>
            <pc:docMk/>
            <pc:sldMk cId="880025966" sldId="277"/>
            <ac:spMk id="3" creationId="{1CE065D0-938B-6A6D-2CC6-F79FEC557440}"/>
          </ac:spMkLst>
        </pc:spChg>
        <pc:spChg chg="del">
          <ac:chgData name="Katrien Ertryckx" userId="78c8788b-b383-48d0-ac1b-e01fc8e134f5" providerId="ADAL" clId="{91A98D77-C119-4170-83CA-1759B9F60B19}" dt="2023-06-08T09:14:39.475" v="3246" actId="478"/>
          <ac:spMkLst>
            <pc:docMk/>
            <pc:sldMk cId="880025966" sldId="277"/>
            <ac:spMk id="4" creationId="{7EFB67CE-2F6B-AAC1-F144-6C629969605B}"/>
          </ac:spMkLst>
        </pc:spChg>
        <pc:spChg chg="add mod">
          <ac:chgData name="Katrien Ertryckx" userId="78c8788b-b383-48d0-ac1b-e01fc8e134f5" providerId="ADAL" clId="{91A98D77-C119-4170-83CA-1759B9F60B19}" dt="2023-06-08T09:15:03.085" v="3262" actId="1076"/>
          <ac:spMkLst>
            <pc:docMk/>
            <pc:sldMk cId="880025966" sldId="277"/>
            <ac:spMk id="9" creationId="{27481F1F-BBC4-14CB-CE45-7A87BE361A37}"/>
          </ac:spMkLst>
        </pc:spChg>
        <pc:spChg chg="add mod">
          <ac:chgData name="Katrien Ertryckx" userId="78c8788b-b383-48d0-ac1b-e01fc8e134f5" providerId="ADAL" clId="{91A98D77-C119-4170-83CA-1759B9F60B19}" dt="2023-06-08T09:15:08.387" v="3264" actId="1076"/>
          <ac:spMkLst>
            <pc:docMk/>
            <pc:sldMk cId="880025966" sldId="277"/>
            <ac:spMk id="12" creationId="{E12526DE-70ED-7B8B-ABBC-03B9FD237250}"/>
          </ac:spMkLst>
        </pc:spChg>
        <pc:spChg chg="del">
          <ac:chgData name="Katrien Ertryckx" userId="78c8788b-b383-48d0-ac1b-e01fc8e134f5" providerId="ADAL" clId="{91A98D77-C119-4170-83CA-1759B9F60B19}" dt="2023-06-08T09:14:40.904" v="3248" actId="478"/>
          <ac:spMkLst>
            <pc:docMk/>
            <pc:sldMk cId="880025966" sldId="277"/>
            <ac:spMk id="13" creationId="{884556D7-BE04-C185-1F03-11B5CBC209C3}"/>
          </ac:spMkLst>
        </pc:spChg>
        <pc:spChg chg="add mod">
          <ac:chgData name="Katrien Ertryckx" userId="78c8788b-b383-48d0-ac1b-e01fc8e134f5" providerId="ADAL" clId="{91A98D77-C119-4170-83CA-1759B9F60B19}" dt="2023-06-08T09:15:05.700" v="3263" actId="1076"/>
          <ac:spMkLst>
            <pc:docMk/>
            <pc:sldMk cId="880025966" sldId="277"/>
            <ac:spMk id="14" creationId="{7E421C49-155D-A1B1-3E4E-9EA0B8D564C4}"/>
          </ac:spMkLst>
        </pc:spChg>
      </pc:sldChg>
      <pc:sldChg chg="delSp add mod ord">
        <pc:chgData name="Katrien Ertryckx" userId="78c8788b-b383-48d0-ac1b-e01fc8e134f5" providerId="ADAL" clId="{91A98D77-C119-4170-83CA-1759B9F60B19}" dt="2023-06-08T09:15:22.624" v="3269" actId="478"/>
        <pc:sldMkLst>
          <pc:docMk/>
          <pc:sldMk cId="4173858320" sldId="278"/>
        </pc:sldMkLst>
        <pc:spChg chg="del">
          <ac:chgData name="Katrien Ertryckx" userId="78c8788b-b383-48d0-ac1b-e01fc8e134f5" providerId="ADAL" clId="{91A98D77-C119-4170-83CA-1759B9F60B19}" dt="2023-06-08T09:15:22.624" v="3269" actId="478"/>
          <ac:spMkLst>
            <pc:docMk/>
            <pc:sldMk cId="4173858320" sldId="278"/>
            <ac:spMk id="3" creationId="{1CE065D0-938B-6A6D-2CC6-F79FEC557440}"/>
          </ac:spMkLst>
        </pc:spChg>
      </pc:sldChg>
      <pc:sldChg chg="delSp add mod">
        <pc:chgData name="Katrien Ertryckx" userId="78c8788b-b383-48d0-ac1b-e01fc8e134f5" providerId="ADAL" clId="{91A98D77-C119-4170-83CA-1759B9F60B19}" dt="2023-06-08T09:15:37.007" v="3272" actId="478"/>
        <pc:sldMkLst>
          <pc:docMk/>
          <pc:sldMk cId="4238527329" sldId="279"/>
        </pc:sldMkLst>
        <pc:spChg chg="del">
          <ac:chgData name="Katrien Ertryckx" userId="78c8788b-b383-48d0-ac1b-e01fc8e134f5" providerId="ADAL" clId="{91A98D77-C119-4170-83CA-1759B9F60B19}" dt="2023-06-08T09:15:37.007" v="3272" actId="478"/>
          <ac:spMkLst>
            <pc:docMk/>
            <pc:sldMk cId="4238527329" sldId="279"/>
            <ac:spMk id="9" creationId="{27481F1F-BBC4-14CB-CE45-7A87BE361A37}"/>
          </ac:spMkLst>
        </pc:spChg>
      </pc:sldChg>
      <pc:sldChg chg="delSp add mod ord">
        <pc:chgData name="Katrien Ertryckx" userId="78c8788b-b383-48d0-ac1b-e01fc8e134f5" providerId="ADAL" clId="{91A98D77-C119-4170-83CA-1759B9F60B19}" dt="2023-06-08T09:15:44.551" v="3277" actId="478"/>
        <pc:sldMkLst>
          <pc:docMk/>
          <pc:sldMk cId="2707042278" sldId="280"/>
        </pc:sldMkLst>
        <pc:spChg chg="del">
          <ac:chgData name="Katrien Ertryckx" userId="78c8788b-b383-48d0-ac1b-e01fc8e134f5" providerId="ADAL" clId="{91A98D77-C119-4170-83CA-1759B9F60B19}" dt="2023-06-08T09:15:44.551" v="3277" actId="478"/>
          <ac:spMkLst>
            <pc:docMk/>
            <pc:sldMk cId="2707042278" sldId="280"/>
            <ac:spMk id="14" creationId="{7E421C49-155D-A1B1-3E4E-9EA0B8D564C4}"/>
          </ac:spMkLst>
        </pc:spChg>
      </pc:sldChg>
      <pc:sldChg chg="modSp add mod">
        <pc:chgData name="Katrien Ertryckx" userId="78c8788b-b383-48d0-ac1b-e01fc8e134f5" providerId="ADAL" clId="{91A98D77-C119-4170-83CA-1759B9F60B19}" dt="2023-06-08T09:20:16.483" v="3632" actId="20577"/>
        <pc:sldMkLst>
          <pc:docMk/>
          <pc:sldMk cId="1111223016" sldId="281"/>
        </pc:sldMkLst>
        <pc:spChg chg="mod">
          <ac:chgData name="Katrien Ertryckx" userId="78c8788b-b383-48d0-ac1b-e01fc8e134f5" providerId="ADAL" clId="{91A98D77-C119-4170-83CA-1759B9F60B19}" dt="2023-06-08T09:18:54.387" v="3546" actId="20577"/>
          <ac:spMkLst>
            <pc:docMk/>
            <pc:sldMk cId="1111223016" sldId="281"/>
            <ac:spMk id="2" creationId="{FAF7DDB8-ACB4-49CE-5C38-A1F17FB3C04C}"/>
          </ac:spMkLst>
        </pc:spChg>
        <pc:spChg chg="mod">
          <ac:chgData name="Katrien Ertryckx" userId="78c8788b-b383-48d0-ac1b-e01fc8e134f5" providerId="ADAL" clId="{91A98D77-C119-4170-83CA-1759B9F60B19}" dt="2023-06-08T09:20:16.483" v="3632" actId="20577"/>
          <ac:spMkLst>
            <pc:docMk/>
            <pc:sldMk cId="1111223016" sldId="281"/>
            <ac:spMk id="3" creationId="{A7573A19-1D00-4804-BC04-E139DC3C37BE}"/>
          </ac:spMkLst>
        </pc:spChg>
      </pc:sldChg>
      <pc:sldChg chg="addSp delSp modSp add mod ord modNotesTx">
        <pc:chgData name="Katrien Ertryckx" userId="78c8788b-b383-48d0-ac1b-e01fc8e134f5" providerId="ADAL" clId="{91A98D77-C119-4170-83CA-1759B9F60B19}" dt="2023-06-08T09:22:24.037" v="3842" actId="1076"/>
        <pc:sldMkLst>
          <pc:docMk/>
          <pc:sldMk cId="2047079444" sldId="282"/>
        </pc:sldMkLst>
        <pc:spChg chg="del">
          <ac:chgData name="Katrien Ertryckx" userId="78c8788b-b383-48d0-ac1b-e01fc8e134f5" providerId="ADAL" clId="{91A98D77-C119-4170-83CA-1759B9F60B19}" dt="2023-06-08T09:21:08.175" v="3714" actId="478"/>
          <ac:spMkLst>
            <pc:docMk/>
            <pc:sldMk cId="2047079444" sldId="282"/>
            <ac:spMk id="3" creationId="{A7573A19-1D00-4804-BC04-E139DC3C37BE}"/>
          </ac:spMkLst>
        </pc:spChg>
        <pc:spChg chg="add del mod">
          <ac:chgData name="Katrien Ertryckx" userId="78c8788b-b383-48d0-ac1b-e01fc8e134f5" providerId="ADAL" clId="{91A98D77-C119-4170-83CA-1759B9F60B19}" dt="2023-06-08T09:21:11.182" v="3715" actId="478"/>
          <ac:spMkLst>
            <pc:docMk/>
            <pc:sldMk cId="2047079444" sldId="282"/>
            <ac:spMk id="4" creationId="{920A5748-B2E5-DC03-0C3F-CFD9E20CB16A}"/>
          </ac:spMkLst>
        </pc:spChg>
        <pc:spChg chg="add mod">
          <ac:chgData name="Katrien Ertryckx" userId="78c8788b-b383-48d0-ac1b-e01fc8e134f5" providerId="ADAL" clId="{91A98D77-C119-4170-83CA-1759B9F60B19}" dt="2023-06-08T09:22:24.037" v="3842" actId="1076"/>
          <ac:spMkLst>
            <pc:docMk/>
            <pc:sldMk cId="2047079444" sldId="282"/>
            <ac:spMk id="6" creationId="{95F49EBB-4D0C-B54D-93B8-782879243B59}"/>
          </ac:spMkLst>
        </pc:spChg>
        <pc:spChg chg="del">
          <ac:chgData name="Katrien Ertryckx" userId="78c8788b-b383-48d0-ac1b-e01fc8e134f5" providerId="ADAL" clId="{91A98D77-C119-4170-83CA-1759B9F60B19}" dt="2023-06-08T09:21:11.182" v="3715" actId="478"/>
          <ac:spMkLst>
            <pc:docMk/>
            <pc:sldMk cId="2047079444" sldId="282"/>
            <ac:spMk id="8" creationId="{28BBD336-C738-6B4D-92A9-AD07802C6CD5}"/>
          </ac:spMkLst>
        </pc:spChg>
        <pc:spChg chg="del">
          <ac:chgData name="Katrien Ertryckx" userId="78c8788b-b383-48d0-ac1b-e01fc8e134f5" providerId="ADAL" clId="{91A98D77-C119-4170-83CA-1759B9F60B19}" dt="2023-06-08T09:21:11.182" v="3715" actId="478"/>
          <ac:spMkLst>
            <pc:docMk/>
            <pc:sldMk cId="2047079444" sldId="282"/>
            <ac:spMk id="9" creationId="{5C2DE500-324B-6D2E-D4A1-F228E67F064D}"/>
          </ac:spMkLst>
        </pc:spChg>
        <pc:spChg chg="del">
          <ac:chgData name="Katrien Ertryckx" userId="78c8788b-b383-48d0-ac1b-e01fc8e134f5" providerId="ADAL" clId="{91A98D77-C119-4170-83CA-1759B9F60B19}" dt="2023-06-08T09:21:11.182" v="3715" actId="478"/>
          <ac:spMkLst>
            <pc:docMk/>
            <pc:sldMk cId="2047079444" sldId="282"/>
            <ac:spMk id="10" creationId="{3E0AD3EB-3363-71B6-1FCA-179BA943A03E}"/>
          </ac:spMkLst>
        </pc:spChg>
        <pc:spChg chg="del">
          <ac:chgData name="Katrien Ertryckx" userId="78c8788b-b383-48d0-ac1b-e01fc8e134f5" providerId="ADAL" clId="{91A98D77-C119-4170-83CA-1759B9F60B19}" dt="2023-06-08T09:21:11.182" v="3715" actId="478"/>
          <ac:spMkLst>
            <pc:docMk/>
            <pc:sldMk cId="2047079444" sldId="282"/>
            <ac:spMk id="11" creationId="{CE7FFFF4-0D38-1A77-0778-9A9068821446}"/>
          </ac:spMkLst>
        </pc:spChg>
        <pc:spChg chg="mod">
          <ac:chgData name="Katrien Ertryckx" userId="78c8788b-b383-48d0-ac1b-e01fc8e134f5" providerId="ADAL" clId="{91A98D77-C119-4170-83CA-1759B9F60B19}" dt="2023-06-08T09:21:03.758" v="3713" actId="20577"/>
          <ac:spMkLst>
            <pc:docMk/>
            <pc:sldMk cId="2047079444" sldId="282"/>
            <ac:spMk id="12" creationId="{86B75DD8-7B18-C017-BF3F-2369DAD33AB7}"/>
          </ac:spMkLst>
        </pc:spChg>
        <pc:picChg chg="del">
          <ac:chgData name="Katrien Ertryckx" userId="78c8788b-b383-48d0-ac1b-e01fc8e134f5" providerId="ADAL" clId="{91A98D77-C119-4170-83CA-1759B9F60B19}" dt="2023-06-08T09:21:11.182" v="3715" actId="478"/>
          <ac:picMkLst>
            <pc:docMk/>
            <pc:sldMk cId="2047079444" sldId="282"/>
            <ac:picMk id="7" creationId="{9DE5A41A-FAF0-AFBA-3E0D-8BC76E248A76}"/>
          </ac:picMkLst>
        </pc:picChg>
      </pc:sldChg>
    </pc:docChg>
  </pc:docChgLst>
  <pc:docChgLst>
    <pc:chgData name="Katrien Ertryckx" userId="S::u05ake@acv-csc.be::78c8788b-b383-48d0-ac1b-e01fc8e134f5" providerId="AD" clId="Web-{A73BC148-E456-00D0-47C6-E78270E69EE9}"/>
    <pc:docChg chg="modSld">
      <pc:chgData name="Katrien Ertryckx" userId="S::u05ake@acv-csc.be::78c8788b-b383-48d0-ac1b-e01fc8e134f5" providerId="AD" clId="Web-{A73BC148-E456-00D0-47C6-E78270E69EE9}" dt="2023-06-07T13:31:10.004" v="1" actId="20577"/>
      <pc:docMkLst>
        <pc:docMk/>
      </pc:docMkLst>
      <pc:sldChg chg="modSp">
        <pc:chgData name="Katrien Ertryckx" userId="S::u05ake@acv-csc.be::78c8788b-b383-48d0-ac1b-e01fc8e134f5" providerId="AD" clId="Web-{A73BC148-E456-00D0-47C6-E78270E69EE9}" dt="2023-06-07T13:31:10.004" v="1" actId="20577"/>
        <pc:sldMkLst>
          <pc:docMk/>
          <pc:sldMk cId="1514246057" sldId="256"/>
        </pc:sldMkLst>
        <pc:spChg chg="mod">
          <ac:chgData name="Katrien Ertryckx" userId="S::u05ake@acv-csc.be::78c8788b-b383-48d0-ac1b-e01fc8e134f5" providerId="AD" clId="Web-{A73BC148-E456-00D0-47C6-E78270E69EE9}" dt="2023-06-07T13:30:57.457" v="0" actId="20577"/>
          <ac:spMkLst>
            <pc:docMk/>
            <pc:sldMk cId="1514246057" sldId="256"/>
            <ac:spMk id="2" creationId="{6164957D-7228-4F8A-BD8D-70EEC9F88DD0}"/>
          </ac:spMkLst>
        </pc:spChg>
        <pc:spChg chg="mod">
          <ac:chgData name="Katrien Ertryckx" userId="S::u05ake@acv-csc.be::78c8788b-b383-48d0-ac1b-e01fc8e134f5" providerId="AD" clId="Web-{A73BC148-E456-00D0-47C6-E78270E69EE9}" dt="2023-06-07T13:31:10.004" v="1" actId="20577"/>
          <ac:spMkLst>
            <pc:docMk/>
            <pc:sldMk cId="1514246057" sldId="256"/>
            <ac:spMk id="3" creationId="{DB3F8E24-BFD4-42C8-98B9-DEE6FDBBD0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DBEAD-F909-4626-86D1-AD18063B58A1}" type="datetimeFigureOut">
              <a:rPr lang="nl-BE" smtClean="0"/>
              <a:t>13/06/2023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39E52-9C6A-42D8-9087-DD2E0FB03386}" type="slidenum">
              <a:rPr lang="nl-BE" smtClean="0"/>
              <a:t>‹nr.›</a:t>
            </a:fld>
            <a:endParaRPr lang="nl-BE"/>
          </a:p>
        </p:txBody>
      </p:sp>
    </p:spTree>
    <p:extLst>
      <p:ext uri="{BB962C8B-B14F-4D97-AF65-F5344CB8AC3E}">
        <p14:creationId xmlns:p14="http://schemas.microsoft.com/office/powerpoint/2010/main" val="331820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1</a:t>
            </a:fld>
            <a:endParaRPr lang="nl-BE"/>
          </a:p>
        </p:txBody>
      </p:sp>
    </p:spTree>
    <p:extLst>
      <p:ext uri="{BB962C8B-B14F-4D97-AF65-F5344CB8AC3E}">
        <p14:creationId xmlns:p14="http://schemas.microsoft.com/office/powerpoint/2010/main" val="3826421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Mentaal evenwicht </a:t>
            </a:r>
            <a:r>
              <a:rPr lang="nl-BE" dirty="0"/>
              <a:t>is minstens even belangrijk als fysiek gezond zijn. Maar hoe blijf je nu fit in je geest??!</a:t>
            </a:r>
          </a:p>
          <a:p>
            <a:endParaRPr lang="nl-BE" dirty="0"/>
          </a:p>
          <a:p>
            <a:r>
              <a:rPr lang="nl-BE" dirty="0"/>
              <a:t>Mentaal in evenwicht zijn heeft veel te maken met je perspectief op de dingen, relativeren, prioriteiten stellen , leren wat echt belangrijk is en je daarop focussen.</a:t>
            </a:r>
            <a:endParaRPr lang="nl-BE" dirty="0">
              <a:cs typeface="Calibri" panose="020F0502020204030204"/>
            </a:endParaRPr>
          </a:p>
          <a:p>
            <a:endParaRPr lang="nl-BE" dirty="0"/>
          </a:p>
          <a:p>
            <a:r>
              <a:rPr lang="nl-BE" dirty="0"/>
              <a:t>We dagen ganse dagen ons brein uit door te </a:t>
            </a:r>
            <a:r>
              <a:rPr lang="nl-BE" b="1" dirty="0" err="1"/>
              <a:t>multi-tasken</a:t>
            </a:r>
            <a:r>
              <a:rPr lang="nl-BE" dirty="0"/>
              <a:t>. Dat bestaat eigenlijk niet. </a:t>
            </a:r>
            <a:r>
              <a:rPr lang="nl-BE" dirty="0" err="1"/>
              <a:t>Multitasken</a:t>
            </a:r>
            <a:r>
              <a:rPr lang="nl-BE" dirty="0"/>
              <a:t> is eigenlijk </a:t>
            </a:r>
            <a:r>
              <a:rPr lang="nl-BE" dirty="0" err="1"/>
              <a:t>switchtasken</a:t>
            </a:r>
            <a:r>
              <a:rPr lang="nl-BE" dirty="0"/>
              <a:t>. Daar is ons brein niet voor gemaakt, we kunnen dat eenvoudigweg niet.  Hier wil ik dus een pleidooi houden om lief te zijn voor je brein en zo veel mogelijk te </a:t>
            </a:r>
            <a:r>
              <a:rPr lang="nl-BE" dirty="0" err="1"/>
              <a:t>singletasken</a:t>
            </a:r>
            <a:r>
              <a:rPr lang="nl-BE" dirty="0"/>
              <a:t>!</a:t>
            </a:r>
          </a:p>
          <a:p>
            <a:endParaRPr lang="nl-BE" dirty="0"/>
          </a:p>
          <a:p>
            <a:r>
              <a:rPr lang="nl-BE" b="1" dirty="0"/>
              <a:t>Positief</a:t>
            </a:r>
            <a:r>
              <a:rPr lang="nl-BE" dirty="0"/>
              <a:t> naar de dingen kijken kan ook wonderen doen voor je mentaal evenwicht. </a:t>
            </a:r>
          </a:p>
          <a:p>
            <a:r>
              <a:rPr lang="nl-BE" dirty="0"/>
              <a:t>Zoals eerder gezegd zijn wij </a:t>
            </a:r>
            <a:r>
              <a:rPr lang="nl-BE" dirty="0" err="1"/>
              <a:t>bedraad</a:t>
            </a:r>
            <a:r>
              <a:rPr lang="nl-BE" dirty="0"/>
              <a:t> om gevaar op te speuren. Dan is het makkelijker om naar het angstige gevoel over te hellen dan naar het gevoel van vertrouwen. </a:t>
            </a:r>
          </a:p>
          <a:p>
            <a:r>
              <a:rPr lang="nl-BE" dirty="0"/>
              <a:t>“Vertrouwen moet je verdienen”. </a:t>
            </a:r>
          </a:p>
          <a:p>
            <a:r>
              <a:rPr lang="nl-BE" dirty="0"/>
              <a:t>Zo blijven de negatieve ervaringen ook veel langer “hangen” dan de positieve ervaringen. </a:t>
            </a:r>
          </a:p>
          <a:p>
            <a:endParaRPr lang="nl-BE" dirty="0"/>
          </a:p>
          <a:p>
            <a:r>
              <a:rPr lang="nl-BE" dirty="0"/>
              <a:t>Het is dus een bewuste oefening om hier anders mee LEREN om te gaan. </a:t>
            </a:r>
          </a:p>
          <a:p>
            <a:r>
              <a:rPr lang="nl-BE" dirty="0"/>
              <a:t>Sommige mensen hebben </a:t>
            </a:r>
            <a:r>
              <a:rPr lang="nl-BE" dirty="0" err="1"/>
              <a:t>intuitief</a:t>
            </a:r>
            <a:r>
              <a:rPr lang="nl-BE" dirty="0"/>
              <a:t> die dingen geleerd tijdens hun kindertijd. </a:t>
            </a:r>
          </a:p>
          <a:p>
            <a:endParaRPr lang="nl-BE" dirty="0"/>
          </a:p>
          <a:p>
            <a:r>
              <a:rPr lang="nl-BE" b="1" dirty="0"/>
              <a:t>Gedachten, gevoelens en gedrag</a:t>
            </a:r>
            <a:r>
              <a:rPr lang="nl-BE" dirty="0"/>
              <a:t> zijn continu aan het inwerken op elkaar. </a:t>
            </a:r>
          </a:p>
          <a:p>
            <a:r>
              <a:rPr lang="nl-BE" dirty="0"/>
              <a:t>“Ik kan dat niet.” -&gt; negatief affect  -&gt; uitstelgedrag of verhoogde nervositeit</a:t>
            </a:r>
          </a:p>
          <a:p>
            <a:r>
              <a:rPr lang="nl-BE" dirty="0"/>
              <a:t>“Ik doe mijn best”.  -&gt; positief affect -&gt; berusting</a:t>
            </a:r>
          </a:p>
          <a:p>
            <a:r>
              <a:rPr lang="nl-BE" dirty="0"/>
              <a:t>“Ik ga er voor!” Komaan, je kan dit” -&gt; positief affect -&gt; actie</a:t>
            </a:r>
          </a:p>
          <a:p>
            <a:endParaRPr lang="nl-BE" dirty="0"/>
          </a:p>
          <a:p>
            <a:r>
              <a:rPr lang="nl-BE" dirty="0"/>
              <a:t>Je zal denken, ik kan mezelf toch niet zomaar veranderen.  Dat klopt!  </a:t>
            </a:r>
          </a:p>
          <a:p>
            <a:r>
              <a:rPr lang="nl-BE" dirty="0"/>
              <a:t>De eerste stap is steeds je bewust worden van jouw reactie. </a:t>
            </a:r>
          </a:p>
          <a:p>
            <a:r>
              <a:rPr lang="nl-BE" dirty="0"/>
              <a:t>En met kleine oefeningen kan je wel proberen om de weg er naar toe te effenen: maak elke dag eens een lijstje met 3 dingen waarvoor je dankbaar bent.  Of geef je elke dag 2 complimenten voor dingen die je goed gedaan hebt!</a:t>
            </a:r>
          </a:p>
          <a:p>
            <a:endParaRPr lang="nl-BE" dirty="0">
              <a:cs typeface="Calibri"/>
            </a:endParaRPr>
          </a:p>
          <a:p>
            <a:r>
              <a:rPr lang="nl-BE" dirty="0">
                <a:cs typeface="Calibri"/>
              </a:rPr>
              <a:t>Draaglast:</a:t>
            </a:r>
          </a:p>
          <a:p>
            <a:pPr marL="171450" indent="-171450">
              <a:buFont typeface="Calibri"/>
              <a:buChar char="-"/>
            </a:pPr>
            <a:r>
              <a:rPr lang="nl-BE" dirty="0" err="1">
                <a:cs typeface="Calibri"/>
              </a:rPr>
              <a:t>Negativiteit</a:t>
            </a:r>
          </a:p>
          <a:p>
            <a:pPr marL="171450" indent="-171450">
              <a:buFont typeface="Calibri"/>
              <a:buChar char="-"/>
            </a:pPr>
            <a:r>
              <a:rPr lang="nl-BE" dirty="0">
                <a:cs typeface="Calibri" panose="020F0502020204030204"/>
              </a:rPr>
              <a:t>Hulpeloosheid</a:t>
            </a:r>
          </a:p>
          <a:p>
            <a:pPr marL="171450" indent="-171450">
              <a:buFont typeface="Calibri"/>
              <a:buChar char="-"/>
            </a:pPr>
            <a:r>
              <a:rPr lang="nl-BE" dirty="0">
                <a:cs typeface="Calibri" panose="020F0502020204030204"/>
              </a:rPr>
              <a:t>Lage zelfwaarde</a:t>
            </a:r>
          </a:p>
          <a:p>
            <a:pPr marL="171450" indent="-171450">
              <a:buFont typeface="Calibri"/>
              <a:buChar char="-"/>
            </a:pPr>
            <a:r>
              <a:rPr lang="nl-BE" dirty="0">
                <a:cs typeface="Calibri" panose="020F0502020204030204"/>
              </a:rPr>
              <a:t>Overbelasting </a:t>
            </a:r>
          </a:p>
          <a:p>
            <a:pPr marL="171450" indent="-171450">
              <a:buFont typeface="Calibri"/>
              <a:buChar char="-"/>
            </a:pPr>
            <a:endParaRPr lang="nl-BE" dirty="0">
              <a:cs typeface="Calibri" panose="020F0502020204030204"/>
            </a:endParaRPr>
          </a:p>
          <a:p>
            <a:endParaRPr lang="nl-BE" dirty="0">
              <a:cs typeface="Calibri" panose="020F0502020204030204"/>
            </a:endParaRPr>
          </a:p>
          <a:p>
            <a:endParaRPr lang="nl-BE" dirty="0">
              <a:cs typeface="Calibri" panose="020F0502020204030204"/>
            </a:endParaRPr>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10</a:t>
            </a:fld>
            <a:endParaRPr lang="nl-BE"/>
          </a:p>
        </p:txBody>
      </p:sp>
    </p:spTree>
    <p:extLst>
      <p:ext uri="{BB962C8B-B14F-4D97-AF65-F5344CB8AC3E}">
        <p14:creationId xmlns:p14="http://schemas.microsoft.com/office/powerpoint/2010/main" val="3545704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11</a:t>
            </a:fld>
            <a:endParaRPr lang="nl-BE"/>
          </a:p>
        </p:txBody>
      </p:sp>
    </p:spTree>
    <p:extLst>
      <p:ext uri="{BB962C8B-B14F-4D97-AF65-F5344CB8AC3E}">
        <p14:creationId xmlns:p14="http://schemas.microsoft.com/office/powerpoint/2010/main" val="3064579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Herken je deze kindertekening?  Het is een </a:t>
            </a:r>
            <a:r>
              <a:rPr lang="nl-BE" dirty="0" err="1"/>
              <a:t>kopvoeter</a:t>
            </a:r>
            <a:r>
              <a:rPr lang="nl-BE" dirty="0"/>
              <a:t>… </a:t>
            </a:r>
          </a:p>
          <a:p>
            <a:endParaRPr lang="nl-BE" dirty="0"/>
          </a:p>
          <a:p>
            <a:r>
              <a:rPr lang="nl-BE" dirty="0"/>
              <a:t>Jammer genoeg wordt er in onze Westerse wereld vaak gehandeld alsof iedereen een </a:t>
            </a:r>
            <a:r>
              <a:rPr lang="nl-BE" dirty="0" err="1"/>
              <a:t>kopvoeter</a:t>
            </a:r>
            <a:r>
              <a:rPr lang="nl-BE" dirty="0"/>
              <a:t> is.  Alles wordt bekeken vanuit de ratio en we vergeten dat er onder onze bovenste 20 cm ook nog heel wat te ontdekken valt.</a:t>
            </a:r>
          </a:p>
          <a:p>
            <a:r>
              <a:rPr lang="nl-BE" dirty="0"/>
              <a:t>Als volwassene zijn we ons meestal weinig bewust van onze emoties behalve als deze sterk zijn. </a:t>
            </a:r>
          </a:p>
          <a:p>
            <a:endParaRPr lang="nl-BE" dirty="0"/>
          </a:p>
          <a:p>
            <a:r>
              <a:rPr lang="nl-BE" dirty="0"/>
              <a:t>Emoties zijn echter een onderdeel van wie we zijn! Belangrijk is om er bij stil te staan en ze te </a:t>
            </a:r>
            <a:r>
              <a:rPr lang="nl-BE" b="1" dirty="0"/>
              <a:t>erkennen</a:t>
            </a:r>
            <a:r>
              <a:rPr lang="nl-BE" dirty="0"/>
              <a:t>. Er zijn immers meer emoties dan blij, bang en boos! </a:t>
            </a:r>
          </a:p>
          <a:p>
            <a:r>
              <a:rPr lang="nl-BE" dirty="0"/>
              <a:t>Hoe meer je kan </a:t>
            </a:r>
            <a:r>
              <a:rPr lang="nl-BE" b="1" dirty="0"/>
              <a:t>verwoorden</a:t>
            </a:r>
            <a:r>
              <a:rPr lang="nl-BE" dirty="0"/>
              <a:t> wat je voelt, hoe meer variatie je kan herkennen in je gevoelens.  En hoe duidelijker het ook wordt wat je met deze emoties moet doen.  Het is immers niet de emotie waar we mee worstelen maar vaak wel het oordeel dat we hebben over die emotie…</a:t>
            </a:r>
          </a:p>
          <a:p>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12</a:t>
            </a:fld>
            <a:endParaRPr lang="nl-BE"/>
          </a:p>
        </p:txBody>
      </p:sp>
    </p:spTree>
    <p:extLst>
      <p:ext uri="{BB962C8B-B14F-4D97-AF65-F5344CB8AC3E}">
        <p14:creationId xmlns:p14="http://schemas.microsoft.com/office/powerpoint/2010/main" val="1025166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13</a:t>
            </a:fld>
            <a:endParaRPr lang="nl-BE"/>
          </a:p>
        </p:txBody>
      </p:sp>
    </p:spTree>
    <p:extLst>
      <p:ext uri="{BB962C8B-B14F-4D97-AF65-F5344CB8AC3E}">
        <p14:creationId xmlns:p14="http://schemas.microsoft.com/office/powerpoint/2010/main" val="1144860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Sociaal</a:t>
            </a:r>
          </a:p>
          <a:p>
            <a:r>
              <a:rPr lang="nl-BE" dirty="0"/>
              <a:t>Een mens leeft niet alleen.</a:t>
            </a:r>
            <a:endParaRPr lang="en-US" dirty="0"/>
          </a:p>
          <a:p>
            <a:r>
              <a:rPr lang="nl-BE" dirty="0"/>
              <a:t>We hebben verbondenheid nodig om te kunnen functioneren, erbij te horen, om ons goed in ons vel te kunnen voelen…</a:t>
            </a:r>
            <a:endParaRPr lang="nl-BE" dirty="0">
              <a:cs typeface="Calibri"/>
            </a:endParaRPr>
          </a:p>
          <a:p>
            <a:r>
              <a:rPr lang="nl-BE" dirty="0"/>
              <a:t>Denk er maar aan wat je kan helpen om je weer beter te voelen als je verdrietig bent…  Een troostend woord van een vriend, een arm om je schouder, een kaartje of een berichtje van een collega met een positieve boodschap!!!</a:t>
            </a:r>
            <a:endParaRPr lang="nl-BE" dirty="0">
              <a:cs typeface="Calibri"/>
            </a:endParaRPr>
          </a:p>
          <a:p>
            <a:r>
              <a:rPr lang="nl-BE" dirty="0"/>
              <a:t>Als ik je vraag wat je het meest gemist hebt in de periode van de Corona-lockdown dan zal de overgrote meerderheid antwoorden: sociaal contact!!</a:t>
            </a:r>
            <a:endParaRPr lang="nl-BE" dirty="0">
              <a:cs typeface="Calibri"/>
            </a:endParaRPr>
          </a:p>
          <a:p>
            <a:endParaRPr lang="nl-BE" dirty="0"/>
          </a:p>
          <a:p>
            <a:r>
              <a:rPr lang="nl-BE" dirty="0"/>
              <a:t>Je relationeel welbevinden is voor een groot stuk afhankelijk van hoe jij in contact treedt met anderen. Op welke manier communiceer jij met de mensen rondom je?  Kan je verwoorden voor jou echt belangrijk is?  Kan je aangeven hoe je je voelt bij de acties van anderen? Durf je je grenzen aan te geven? </a:t>
            </a:r>
            <a:endParaRPr lang="nl-BE" dirty="0">
              <a:cs typeface="Calibri"/>
            </a:endParaRPr>
          </a:p>
          <a:p>
            <a:r>
              <a:rPr lang="nl-BE" dirty="0"/>
              <a:t>Verbinding met mensen bij wie je jezelf kan zijn, relaties die diep en betekenisvol zijn, dat zijn elementen die onmisbaar zijn om veerkrachtig te kunnen zijn.</a:t>
            </a:r>
            <a:endParaRPr lang="nl-BE" dirty="0">
              <a:cs typeface="Calibri"/>
            </a:endParaRPr>
          </a:p>
          <a:p>
            <a:endParaRPr lang="nl-BE" dirty="0"/>
          </a:p>
          <a:p>
            <a:r>
              <a:rPr lang="nl-BE" dirty="0">
                <a:cs typeface="Calibri" panose="020F0502020204030204"/>
              </a:rPr>
              <a:t>Draaglast:</a:t>
            </a:r>
          </a:p>
          <a:p>
            <a:pPr marL="171450" indent="-171450">
              <a:buFont typeface="Calibri"/>
              <a:buChar char="-"/>
            </a:pPr>
            <a:r>
              <a:rPr lang="nl-BE" dirty="0">
                <a:cs typeface="Calibri" panose="020F0502020204030204"/>
              </a:rPr>
              <a:t>Conflicten </a:t>
            </a:r>
          </a:p>
          <a:p>
            <a:pPr marL="171450" indent="-171450">
              <a:buFont typeface="Calibri"/>
              <a:buChar char="-"/>
            </a:pPr>
            <a:r>
              <a:rPr lang="nl-BE" dirty="0">
                <a:cs typeface="Calibri" panose="020F0502020204030204"/>
              </a:rPr>
              <a:t>Opgeslorpt worden door sociale gebeurtenissen die niet bij jou aansluiten</a:t>
            </a:r>
          </a:p>
          <a:p>
            <a:pPr marL="171450" indent="-171450">
              <a:buFont typeface="Calibri"/>
              <a:buChar char="-"/>
            </a:pPr>
            <a:r>
              <a:rPr lang="nl-BE" dirty="0">
                <a:cs typeface="Calibri" panose="020F0502020204030204"/>
              </a:rPr>
              <a:t>Druk voelen van sociale verwachtingen</a:t>
            </a:r>
          </a:p>
          <a:p>
            <a:pPr marL="171450" indent="-171450">
              <a:buFont typeface="Calibri"/>
              <a:buChar char="-"/>
            </a:pPr>
            <a:r>
              <a:rPr lang="nl-BE" dirty="0">
                <a:cs typeface="Calibri" panose="020F0502020204030204"/>
              </a:rPr>
              <a:t>..</a:t>
            </a:r>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14</a:t>
            </a:fld>
            <a:endParaRPr lang="nl-BE"/>
          </a:p>
        </p:txBody>
      </p:sp>
    </p:spTree>
    <p:extLst>
      <p:ext uri="{BB962C8B-B14F-4D97-AF65-F5344CB8AC3E}">
        <p14:creationId xmlns:p14="http://schemas.microsoft.com/office/powerpoint/2010/main" val="168806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We gaan nu even terug naar ons veerkrachtdiagram. </a:t>
            </a:r>
          </a:p>
          <a:p>
            <a:r>
              <a:rPr lang="nl-BE" dirty="0"/>
              <a:t>We hebben in het begin van dit Webinar allemaal ons diagram ingekleurd. Misschien ziet het eruit zoals het diagram dat je hier ziet, misschien is het ook helemaal anders. Het maakt niet uit want jouw diagram is een weergave van jouw situatie op dit moment.</a:t>
            </a:r>
          </a:p>
          <a:p>
            <a:r>
              <a:rPr lang="nl-BE" dirty="0"/>
              <a:t>We gaan er nu verder mee aan de slag.</a:t>
            </a:r>
          </a:p>
          <a:p>
            <a:r>
              <a:rPr lang="nl-BE" dirty="0"/>
              <a:t>We starten opnieuw bij Pauzes</a:t>
            </a:r>
          </a:p>
          <a:p>
            <a:pPr marL="171450" indent="-171450">
              <a:buFont typeface="Wingdings" panose="05000000000000000000" pitchFamily="2" charset="2"/>
              <a:buChar char="Ø"/>
            </a:pPr>
            <a:r>
              <a:rPr lang="nl-BE" dirty="0"/>
              <a:t>Denk eens na. Wat maakt dat je gekleurd had tot op dit punt. Wat gaat er al goed? …  Neem nu een  kleurpotlood in een andere kleur en kleur bij tot op het cijfer waar je graag zou staan binnen een tijdje. Hoe zou het eruit zien als je dit cijfer bereikt hebt? Wat zou er anders zijn dan vandaag?</a:t>
            </a:r>
          </a:p>
          <a:p>
            <a:pPr marL="171450" indent="-171450">
              <a:buFont typeface="Wingdings" panose="05000000000000000000" pitchFamily="2" charset="2"/>
              <a:buChar char="Ø"/>
            </a:pPr>
            <a:r>
              <a:rPr lang="nl-BE" dirty="0"/>
              <a:t>Waar wil je de komende 48 uur al op inzetten om een klein stapje vooruit te zetten?  Denk eens na over een kleine actie die je kan doen die de verandering in gang kan zetten. Noteer dit voornemen bij het luikje Pauzes op je blad.</a:t>
            </a:r>
          </a:p>
          <a:p>
            <a:pPr marL="171450" indent="-171450">
              <a:buFont typeface="Wingdings" panose="05000000000000000000" pitchFamily="2" charset="2"/>
              <a:buChar char="Ø"/>
            </a:pPr>
            <a:endParaRPr lang="nl-BE" dirty="0"/>
          </a:p>
          <a:p>
            <a:pPr marL="171450" indent="-171450">
              <a:buFont typeface="Wingdings" panose="05000000000000000000" pitchFamily="2" charset="2"/>
              <a:buChar char="Ø"/>
            </a:pPr>
            <a:r>
              <a:rPr lang="nl-BE" dirty="0"/>
              <a:t>Herhaal de bovenstaande vragen voor elk deeltje:</a:t>
            </a:r>
          </a:p>
          <a:p>
            <a:pPr marL="628650" lvl="1" indent="-171450">
              <a:buFont typeface="Wingdings" panose="05000000000000000000" pitchFamily="2" charset="2"/>
              <a:buChar char="Ø"/>
            </a:pPr>
            <a:r>
              <a:rPr lang="nl-BE" dirty="0"/>
              <a:t>Brein</a:t>
            </a:r>
          </a:p>
          <a:p>
            <a:pPr marL="628650" lvl="1" indent="-171450">
              <a:buFont typeface="Wingdings" panose="05000000000000000000" pitchFamily="2" charset="2"/>
              <a:buChar char="Ø"/>
            </a:pPr>
            <a:r>
              <a:rPr lang="nl-BE" dirty="0"/>
              <a:t>Grenzen</a:t>
            </a:r>
          </a:p>
          <a:p>
            <a:pPr marL="628650" lvl="1" indent="-171450">
              <a:buFont typeface="Wingdings" panose="05000000000000000000" pitchFamily="2" charset="2"/>
              <a:buChar char="Ø"/>
            </a:pPr>
            <a:r>
              <a:rPr lang="nl-BE" dirty="0" err="1"/>
              <a:t>Positiviteit</a:t>
            </a:r>
            <a:endParaRPr lang="nl-BE" dirty="0"/>
          </a:p>
          <a:p>
            <a:pPr marL="628650" lvl="1" indent="-171450">
              <a:buFont typeface="Wingdings" panose="05000000000000000000" pitchFamily="2" charset="2"/>
              <a:buChar char="Ø"/>
            </a:pPr>
            <a:r>
              <a:rPr lang="nl-BE" dirty="0"/>
              <a:t>Lijf</a:t>
            </a:r>
          </a:p>
          <a:p>
            <a:pPr marL="628650" lvl="1" indent="-171450">
              <a:buFont typeface="Wingdings" panose="05000000000000000000" pitchFamily="2" charset="2"/>
              <a:buChar char="Ø"/>
            </a:pPr>
            <a:r>
              <a:rPr lang="nl-BE" dirty="0"/>
              <a:t>Communiceren</a:t>
            </a:r>
          </a:p>
          <a:p>
            <a:pPr marL="628650" lvl="1" indent="-171450">
              <a:buFont typeface="Wingdings" panose="05000000000000000000" pitchFamily="2" charset="2"/>
              <a:buChar char="Ø"/>
            </a:pPr>
            <a:endParaRPr lang="nl-BE" dirty="0"/>
          </a:p>
          <a:p>
            <a:pPr marL="457200" lvl="1" indent="0">
              <a:buFont typeface="Wingdings" panose="05000000000000000000" pitchFamily="2" charset="2"/>
              <a:buNone/>
            </a:pPr>
            <a:endParaRPr lang="nl-BE" dirty="0"/>
          </a:p>
        </p:txBody>
      </p:sp>
      <p:sp>
        <p:nvSpPr>
          <p:cNvPr id="4" name="Tijdelijke aanduiding voor dianummer 3"/>
          <p:cNvSpPr>
            <a:spLocks noGrp="1"/>
          </p:cNvSpPr>
          <p:nvPr>
            <p:ph type="sldNum" sz="quarter" idx="5"/>
          </p:nvPr>
        </p:nvSpPr>
        <p:spPr/>
        <p:txBody>
          <a:bodyPr/>
          <a:lstStyle/>
          <a:p>
            <a:fld id="{4C439E52-9C6A-42D8-9087-DD2E0FB03386}" type="slidenum">
              <a:rPr lang="nl-BE" smtClean="0"/>
              <a:t>15</a:t>
            </a:fld>
            <a:endParaRPr lang="nl-BE"/>
          </a:p>
        </p:txBody>
      </p:sp>
    </p:spTree>
    <p:extLst>
      <p:ext uri="{BB962C8B-B14F-4D97-AF65-F5344CB8AC3E}">
        <p14:creationId xmlns:p14="http://schemas.microsoft.com/office/powerpoint/2010/main" val="1952799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Tx/>
              <a:buNone/>
            </a:pPr>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16</a:t>
            </a:fld>
            <a:endParaRPr lang="nl-BE"/>
          </a:p>
        </p:txBody>
      </p:sp>
    </p:spTree>
    <p:extLst>
      <p:ext uri="{BB962C8B-B14F-4D97-AF65-F5344CB8AC3E}">
        <p14:creationId xmlns:p14="http://schemas.microsoft.com/office/powerpoint/2010/main" val="2747714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Tx/>
              <a:buNone/>
            </a:pPr>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17</a:t>
            </a:fld>
            <a:endParaRPr lang="nl-BE"/>
          </a:p>
        </p:txBody>
      </p:sp>
    </p:spTree>
    <p:extLst>
      <p:ext uri="{BB962C8B-B14F-4D97-AF65-F5344CB8AC3E}">
        <p14:creationId xmlns:p14="http://schemas.microsoft.com/office/powerpoint/2010/main" val="1700079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Tx/>
              <a:buNone/>
            </a:pPr>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18</a:t>
            </a:fld>
            <a:endParaRPr lang="nl-BE"/>
          </a:p>
        </p:txBody>
      </p:sp>
    </p:spTree>
    <p:extLst>
      <p:ext uri="{BB962C8B-B14F-4D97-AF65-F5344CB8AC3E}">
        <p14:creationId xmlns:p14="http://schemas.microsoft.com/office/powerpoint/2010/main" val="153328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Tx/>
              <a:buNone/>
            </a:pPr>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19</a:t>
            </a:fld>
            <a:endParaRPr lang="nl-BE"/>
          </a:p>
        </p:txBody>
      </p:sp>
    </p:spTree>
    <p:extLst>
      <p:ext uri="{BB962C8B-B14F-4D97-AF65-F5344CB8AC3E}">
        <p14:creationId xmlns:p14="http://schemas.microsoft.com/office/powerpoint/2010/main" val="409754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Loopbaanhuis staat ten dienste van de medewerkers van het ACV. </a:t>
            </a:r>
          </a:p>
          <a:p>
            <a:r>
              <a:rPr lang="nl-BE" dirty="0"/>
              <a:t>Voor gelijkaardige diensten voor onze leden, kan je een kijkje nemen op de laatste 3 slides. </a:t>
            </a:r>
          </a:p>
        </p:txBody>
      </p:sp>
      <p:sp>
        <p:nvSpPr>
          <p:cNvPr id="4" name="Tijdelijke aanduiding voor dianummer 3"/>
          <p:cNvSpPr>
            <a:spLocks noGrp="1"/>
          </p:cNvSpPr>
          <p:nvPr>
            <p:ph type="sldNum" sz="quarter" idx="5"/>
          </p:nvPr>
        </p:nvSpPr>
        <p:spPr/>
        <p:txBody>
          <a:bodyPr/>
          <a:lstStyle/>
          <a:p>
            <a:fld id="{02CED531-9BE2-4C9F-8F45-F7733763DDB7}" type="slidenum">
              <a:rPr lang="nl-BE" smtClean="0"/>
              <a:t>2</a:t>
            </a:fld>
            <a:endParaRPr lang="nl-BE"/>
          </a:p>
        </p:txBody>
      </p:sp>
    </p:spTree>
    <p:extLst>
      <p:ext uri="{BB962C8B-B14F-4D97-AF65-F5344CB8AC3E}">
        <p14:creationId xmlns:p14="http://schemas.microsoft.com/office/powerpoint/2010/main" val="1637485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Tx/>
              <a:buNone/>
            </a:pPr>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20</a:t>
            </a:fld>
            <a:endParaRPr lang="nl-BE"/>
          </a:p>
        </p:txBody>
      </p:sp>
    </p:spTree>
    <p:extLst>
      <p:ext uri="{BB962C8B-B14F-4D97-AF65-F5344CB8AC3E}">
        <p14:creationId xmlns:p14="http://schemas.microsoft.com/office/powerpoint/2010/main" val="669406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21</a:t>
            </a:fld>
            <a:endParaRPr lang="nl-BE"/>
          </a:p>
        </p:txBody>
      </p:sp>
    </p:spTree>
    <p:extLst>
      <p:ext uri="{BB962C8B-B14F-4D97-AF65-F5344CB8AC3E}">
        <p14:creationId xmlns:p14="http://schemas.microsoft.com/office/powerpoint/2010/main" val="118698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Veerkracht – beetje een raar woord…</a:t>
            </a:r>
          </a:p>
          <a:p>
            <a:r>
              <a:rPr lang="nl-BE" dirty="0"/>
              <a:t>Wat betekent dat?  </a:t>
            </a:r>
          </a:p>
          <a:p>
            <a:r>
              <a:rPr lang="nl-BE" dirty="0"/>
              <a:t>KRACHT VAN EEN VEER</a:t>
            </a:r>
          </a:p>
          <a:p>
            <a:pPr marL="171450" indent="-171450">
              <a:buFont typeface="Wingdings" panose="05000000000000000000" pitchFamily="2" charset="2"/>
              <a:buChar char="Ø"/>
            </a:pPr>
            <a:r>
              <a:rPr lang="nl-BE" dirty="0"/>
              <a:t>Je weet wel, zo’n veer die je samendrukt en die altijd weer haar oorspronkelijke vorm aanneemt</a:t>
            </a:r>
          </a:p>
          <a:p>
            <a:pPr marL="171450" indent="-171450">
              <a:buFont typeface="Wingdings" panose="05000000000000000000" pitchFamily="2" charset="2"/>
              <a:buChar char="Ø"/>
            </a:pPr>
            <a:r>
              <a:rPr lang="nl-BE" dirty="0"/>
              <a:t>Of </a:t>
            </a:r>
          </a:p>
          <a:p>
            <a:pPr marL="171450" indent="-171450">
              <a:buFont typeface="Wingdings" panose="05000000000000000000" pitchFamily="2" charset="2"/>
              <a:buChar char="Ø"/>
            </a:pPr>
            <a:r>
              <a:rPr lang="nl-BE" dirty="0"/>
              <a:t>De kracht van een veertje, zo licht dat het kan blijven zweven en tegelijkertijd sterk genoeg om een vogel in de lucht te houden</a:t>
            </a:r>
          </a:p>
          <a:p>
            <a:pPr marL="171450" indent="-171450">
              <a:buFont typeface="Wingdings" panose="05000000000000000000" pitchFamily="2" charset="2"/>
              <a:buChar char="Ø"/>
            </a:pPr>
            <a:endParaRPr lang="nl-BE" dirty="0"/>
          </a:p>
          <a:p>
            <a:pPr marL="0" indent="0">
              <a:buFont typeface="Wingdings" panose="05000000000000000000" pitchFamily="2" charset="2"/>
              <a:buNone/>
            </a:pPr>
            <a:r>
              <a:rPr lang="nl-BE" dirty="0"/>
              <a:t>Wat wil dat dan eigenlijk zeggen als we naar onszelf kijken?  Wanneer zijn we volgens jou veerkrachtig? </a:t>
            </a:r>
          </a:p>
          <a:p>
            <a:pPr marL="0" indent="0">
              <a:buFont typeface="Wingdings" panose="05000000000000000000" pitchFamily="2" charset="2"/>
              <a:buNone/>
            </a:pPr>
            <a:r>
              <a:rPr lang="nl-BE" dirty="0"/>
              <a:t>Noteer voor jezelf even op een blad wat dat is, ik geef je even de tijd…</a:t>
            </a:r>
          </a:p>
          <a:p>
            <a:pPr marL="0" indent="0">
              <a:buFont typeface="Wingdings" panose="05000000000000000000" pitchFamily="2" charset="2"/>
              <a:buNone/>
            </a:pPr>
            <a:endParaRPr lang="nl-BE" dirty="0"/>
          </a:p>
          <a:p>
            <a:pPr marL="0" indent="0">
              <a:buFont typeface="Wingdings" panose="05000000000000000000" pitchFamily="2" charset="2"/>
              <a:buNone/>
            </a:pPr>
            <a:r>
              <a:rPr lang="nl-BE" dirty="0"/>
              <a:t>Ik denk dat we het er eens over kunnen zijn dat veerkracht voor ieder van ons net een iets andere invulling kan hebben maar dat we allemaal wel een stukje gezegd hebben van het volgende:</a:t>
            </a:r>
          </a:p>
          <a:p>
            <a:pPr marL="0" indent="0">
              <a:buFont typeface="Wingdings" panose="05000000000000000000" pitchFamily="2" charset="2"/>
              <a:buNone/>
            </a:pPr>
            <a:endParaRPr lang="nl-BE" dirty="0"/>
          </a:p>
          <a:p>
            <a:pPr marL="0" indent="0">
              <a:buFont typeface="Wingdings" panose="05000000000000000000" pitchFamily="2" charset="2"/>
              <a:buNone/>
            </a:pPr>
            <a:endParaRPr lang="nl-BE" dirty="0"/>
          </a:p>
          <a:p>
            <a:pPr marL="0" indent="0">
              <a:buFont typeface="Wingdings" panose="05000000000000000000" pitchFamily="2" charset="2"/>
              <a:buNone/>
            </a:pPr>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3</a:t>
            </a:fld>
            <a:endParaRPr lang="nl-BE"/>
          </a:p>
        </p:txBody>
      </p:sp>
    </p:spTree>
    <p:extLst>
      <p:ext uri="{BB962C8B-B14F-4D97-AF65-F5344CB8AC3E}">
        <p14:creationId xmlns:p14="http://schemas.microsoft.com/office/powerpoint/2010/main" val="159877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Vermogen:</a:t>
            </a:r>
          </a:p>
          <a:p>
            <a:pPr marL="171450" indent="-171450">
              <a:buFontTx/>
              <a:buChar char="-"/>
            </a:pPr>
            <a:r>
              <a:rPr lang="nl-BE" dirty="0"/>
              <a:t>Bestaat uit </a:t>
            </a:r>
            <a:r>
              <a:rPr lang="nl-BE" b="1" dirty="0"/>
              <a:t>1) herstelvermogen </a:t>
            </a:r>
            <a:r>
              <a:rPr lang="nl-BE" dirty="0"/>
              <a:t>en </a:t>
            </a:r>
            <a:r>
              <a:rPr lang="nl-BE" b="1" dirty="0"/>
              <a:t>2) de buffer </a:t>
            </a:r>
            <a:r>
              <a:rPr lang="nl-BE" dirty="0"/>
              <a:t>die je opgebouwd hebt </a:t>
            </a:r>
          </a:p>
          <a:p>
            <a:pPr marL="628650" lvl="1" indent="-171450">
              <a:buFontTx/>
              <a:buChar char="-"/>
            </a:pPr>
            <a:r>
              <a:rPr lang="nl-BE" dirty="0"/>
              <a:t>1) Hoe snel laad je terug op?</a:t>
            </a:r>
          </a:p>
          <a:p>
            <a:pPr marL="628650" lvl="1" indent="-171450">
              <a:buFontTx/>
              <a:buChar char="-"/>
            </a:pPr>
            <a:r>
              <a:rPr lang="nl-BE" dirty="0"/>
              <a:t>2) Hoe veel geraakt je batterij terug opgeladen?</a:t>
            </a:r>
          </a:p>
          <a:p>
            <a:pPr marL="171450" lvl="0" indent="-171450">
              <a:buFontTx/>
              <a:buChar char="-"/>
            </a:pPr>
            <a:r>
              <a:rPr lang="nl-BE" dirty="0"/>
              <a:t>Niet elke periode van je leven even hoog</a:t>
            </a:r>
          </a:p>
          <a:p>
            <a:pPr marL="628650" lvl="1" indent="-171450">
              <a:buFontTx/>
              <a:buChar char="-"/>
            </a:pPr>
            <a:r>
              <a:rPr lang="nl-BE" dirty="0"/>
              <a:t>Vb. als je kleine kindjes hebt</a:t>
            </a:r>
          </a:p>
          <a:p>
            <a:pPr marL="628650" lvl="1" indent="-171450">
              <a:buFontTx/>
              <a:buChar char="-"/>
            </a:pPr>
            <a:endParaRPr lang="nl-BE" dirty="0"/>
          </a:p>
          <a:p>
            <a:pPr marL="171450" indent="-171450">
              <a:buFontTx/>
              <a:buChar char="-"/>
            </a:pPr>
            <a:r>
              <a:rPr lang="nl-BE" dirty="0"/>
              <a:t>Verschilt van individu tot individu</a:t>
            </a:r>
          </a:p>
          <a:p>
            <a:pPr marL="628650" lvl="1" indent="-171450">
              <a:buFontTx/>
              <a:buChar char="-"/>
            </a:pPr>
            <a:r>
              <a:rPr lang="nl-BE" dirty="0"/>
              <a:t>Aangeboren of aangeleerd? Combinatie van beiden (psychische kwetsbaarheid, nervositeit, …) </a:t>
            </a:r>
          </a:p>
          <a:p>
            <a:pPr marL="628650" lvl="1" indent="-171450">
              <a:buFontTx/>
              <a:buChar char="-"/>
            </a:pPr>
            <a:r>
              <a:rPr lang="nl-BE" dirty="0"/>
              <a:t>Hoe je omgaat met uitdagingen, tegenslag is deels aangeleerd. Je hebt dus ook de ervaring nodig om het te kunnen leren.</a:t>
            </a:r>
          </a:p>
          <a:p>
            <a:pPr marL="457200" lvl="1" indent="0">
              <a:buFontTx/>
              <a:buNone/>
            </a:pPr>
            <a:endParaRPr lang="nl-BE" dirty="0"/>
          </a:p>
          <a:p>
            <a:pPr marL="0" lvl="0" indent="0">
              <a:buFontTx/>
              <a:buNone/>
            </a:pPr>
            <a:r>
              <a:rPr lang="nl-BE" dirty="0"/>
              <a:t>Inspanningen:</a:t>
            </a:r>
          </a:p>
          <a:p>
            <a:pPr marL="171450" lvl="0" indent="-171450">
              <a:buFontTx/>
              <a:buChar char="-"/>
            </a:pPr>
            <a:r>
              <a:rPr lang="nl-BE" dirty="0"/>
              <a:t>Van fysieke aard</a:t>
            </a:r>
          </a:p>
          <a:p>
            <a:pPr marL="628650" lvl="1" indent="-171450">
              <a:buFontTx/>
              <a:buChar char="-"/>
            </a:pPr>
            <a:r>
              <a:rPr lang="nl-BE" dirty="0"/>
              <a:t>Denk maar aan professionele sporters:  na een wedstrijd recupereren zij. Door te trainen verhogen zij voor een deel hun buffer (hoeveel krachtinspanning kunnen ze aan zonder in het rood te gaan) én de snelheid waarmee ze recupereren.</a:t>
            </a:r>
          </a:p>
          <a:p>
            <a:pPr marL="171450" lvl="0" indent="-171450">
              <a:buFontTx/>
              <a:buChar char="-"/>
            </a:pPr>
            <a:r>
              <a:rPr lang="nl-BE" dirty="0"/>
              <a:t>Van mentale aard:</a:t>
            </a:r>
          </a:p>
          <a:p>
            <a:pPr marL="628650" lvl="1" indent="-171450">
              <a:buFontTx/>
              <a:buChar char="-"/>
            </a:pPr>
            <a:r>
              <a:rPr lang="nl-BE" dirty="0"/>
              <a:t>Examens</a:t>
            </a:r>
          </a:p>
          <a:p>
            <a:pPr marL="628650" lvl="1" indent="-171450">
              <a:buFontTx/>
              <a:buChar char="-"/>
            </a:pPr>
            <a:r>
              <a:rPr lang="nl-BE" dirty="0"/>
              <a:t>Hoe lang men zich moet concentreren en hoe makkelijk de materie je eigen te maken is </a:t>
            </a:r>
          </a:p>
          <a:p>
            <a:pPr marL="171450" lvl="0" indent="-171450">
              <a:buFontTx/>
              <a:buChar char="-"/>
            </a:pPr>
            <a:r>
              <a:rPr lang="nl-BE" dirty="0"/>
              <a:t>Van emotionele aard:</a:t>
            </a:r>
          </a:p>
          <a:p>
            <a:pPr marL="628650" lvl="1" indent="-171450">
              <a:buFontTx/>
              <a:buChar char="-"/>
            </a:pPr>
            <a:r>
              <a:rPr lang="nl-BE" dirty="0"/>
              <a:t>Naar een begrafenis gaan weegt op een mens, laat staan dat je zelf een naaste verliest</a:t>
            </a:r>
          </a:p>
          <a:p>
            <a:pPr marL="628650" lvl="1" indent="-171450">
              <a:buFontTx/>
              <a:buChar char="-"/>
            </a:pPr>
            <a:r>
              <a:rPr lang="nl-BE" dirty="0"/>
              <a:t>Ook stress weegt op een mens.  En bij chronische stress krijg je de kans niet om te recupereren. </a:t>
            </a:r>
          </a:p>
          <a:p>
            <a:pPr marL="1085850" lvl="2" indent="-171450">
              <a:buFontTx/>
              <a:buChar char="-"/>
            </a:pPr>
            <a:r>
              <a:rPr lang="nl-BE" dirty="0"/>
              <a:t>Er zijn veel factoren die stress kunnen geven:  gezondheid (jezelf of naaste), financiën, veiligheid, … </a:t>
            </a:r>
          </a:p>
          <a:p>
            <a:pPr marL="1085850" lvl="2" indent="-171450">
              <a:buFontTx/>
              <a:buChar char="-"/>
            </a:pPr>
            <a:endParaRPr lang="nl-BE" dirty="0"/>
          </a:p>
          <a:p>
            <a:pPr marL="457200" lvl="1" indent="0">
              <a:buFontTx/>
              <a:buNone/>
            </a:pPr>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4</a:t>
            </a:fld>
            <a:endParaRPr lang="nl-BE"/>
          </a:p>
        </p:txBody>
      </p:sp>
    </p:spTree>
    <p:extLst>
      <p:ext uri="{BB962C8B-B14F-4D97-AF65-F5344CB8AC3E}">
        <p14:creationId xmlns:p14="http://schemas.microsoft.com/office/powerpoint/2010/main" val="62883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Tx/>
              <a:buNone/>
            </a:pPr>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5</a:t>
            </a:fld>
            <a:endParaRPr lang="nl-BE"/>
          </a:p>
        </p:txBody>
      </p:sp>
    </p:spTree>
    <p:extLst>
      <p:ext uri="{BB962C8B-B14F-4D97-AF65-F5344CB8AC3E}">
        <p14:creationId xmlns:p14="http://schemas.microsoft.com/office/powerpoint/2010/main" val="154399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Ik wil nu samen met jou eens kijken hoe je vandaag met een aantal factoren omgaat</a:t>
            </a:r>
          </a:p>
          <a:p>
            <a:r>
              <a:rPr lang="nl-BE" dirty="0"/>
              <a:t>. Daarvoor heb je het afgedrukte veerkrachtdiagram nodig. Neem ook enkele kleurpotloden of stiften erbij.</a:t>
            </a:r>
          </a:p>
          <a:p>
            <a:r>
              <a:rPr lang="nl-BE" dirty="0"/>
              <a:t>Het is de bedoeling dat je deze schaaloefening stap per stap meedoet.</a:t>
            </a:r>
          </a:p>
          <a:p>
            <a:endParaRPr lang="nl-BE" dirty="0"/>
          </a:p>
          <a:p>
            <a:r>
              <a:rPr lang="nl-BE" dirty="0"/>
              <a:t>Je ziet op je veerkrachtdiagram een schaal van 0 tot 10. Hierbij is 0 gelijk aan: ‘dit is iets wat ik nooit doe of wat helemaal niet bij mij past’. </a:t>
            </a:r>
          </a:p>
          <a:p>
            <a:r>
              <a:rPr lang="nl-BE" dirty="0"/>
              <a:t> De 10 is dan gelijk aan: ‘Hier heb ik veel aandacht voor en zet ik dagelijks op in’.</a:t>
            </a:r>
          </a:p>
          <a:p>
            <a:endParaRPr lang="nl-BE" dirty="0"/>
          </a:p>
          <a:p>
            <a:r>
              <a:rPr lang="nl-BE" dirty="0"/>
              <a:t>Neem nu een kleurpotlood en kleur jouw inschatting in voor de volgende stellingen tot op het punt waar je vandaag staat:</a:t>
            </a:r>
          </a:p>
          <a:p>
            <a:pPr marL="171450" indent="-171450">
              <a:buFont typeface="Wingdings" panose="05000000000000000000" pitchFamily="2" charset="2"/>
              <a:buChar char="Ø"/>
            </a:pPr>
            <a:r>
              <a:rPr lang="nl-BE" dirty="0"/>
              <a:t>We gaan van start in het vak pauzes:</a:t>
            </a:r>
          </a:p>
          <a:p>
            <a:pPr marL="628650" lvl="1" indent="-171450">
              <a:buFont typeface="Wingdings" panose="05000000000000000000" pitchFamily="2" charset="2"/>
              <a:buChar char="Ø"/>
            </a:pPr>
            <a:r>
              <a:rPr lang="nl-BE" dirty="0"/>
              <a:t>In hoeverre benut jij je pauzes als echte pauzemomenten? Pauze waarbij je even helemaal niets doet, ook niet je mails checken of even vlug op Instagram kijken…</a:t>
            </a:r>
          </a:p>
          <a:p>
            <a:pPr marL="457200" lvl="1" indent="0">
              <a:buFont typeface="Wingdings" panose="05000000000000000000" pitchFamily="2" charset="2"/>
              <a:buNone/>
            </a:pPr>
            <a:endParaRPr lang="nl-BE" dirty="0"/>
          </a:p>
          <a:p>
            <a:pPr marL="171450" lvl="1" indent="-171450" algn="l" defTabSz="914400" rtl="0" eaLnBrk="1" latinLnBrk="0" hangingPunct="1">
              <a:buFont typeface="Wingdings" panose="05000000000000000000" pitchFamily="2" charset="2"/>
              <a:buChar char="Ø"/>
            </a:pPr>
            <a:r>
              <a:rPr lang="nl-BE" sz="1200" kern="1200" dirty="0">
                <a:solidFill>
                  <a:schemeClr val="tx1"/>
                </a:solidFill>
                <a:latin typeface="+mn-lt"/>
                <a:ea typeface="+mn-ea"/>
                <a:cs typeface="+mn-cs"/>
              </a:rPr>
              <a:t>We schuiven naar het brein:</a:t>
            </a:r>
          </a:p>
          <a:p>
            <a:pPr marL="628650" lvl="2" indent="-171450" algn="l" defTabSz="914400" rtl="0" eaLnBrk="1" latinLnBrk="0" hangingPunct="1">
              <a:buFont typeface="Wingdings" panose="05000000000000000000" pitchFamily="2" charset="2"/>
              <a:buChar char="Ø"/>
            </a:pPr>
            <a:r>
              <a:rPr lang="nl-BE" sz="1200" kern="1200" dirty="0">
                <a:solidFill>
                  <a:schemeClr val="tx1"/>
                </a:solidFill>
                <a:latin typeface="+mn-lt"/>
                <a:ea typeface="+mn-ea"/>
                <a:cs typeface="+mn-cs"/>
              </a:rPr>
              <a:t>Werk je op een manier die vriendelijk is voor je brein? Zorg je dat het aantal prikkels in je omgeving beperkt is als je werkt? Kleur hier in hoeverre je daar op inzet.</a:t>
            </a:r>
          </a:p>
          <a:p>
            <a:pPr marL="457200" lvl="2" indent="0" algn="l" defTabSz="914400" rtl="0" eaLnBrk="1" latinLnBrk="0" hangingPunct="1">
              <a:buFont typeface="Wingdings" panose="05000000000000000000" pitchFamily="2" charset="2"/>
              <a:buNone/>
            </a:pPr>
            <a:endParaRPr lang="nl-BE" sz="1200" kern="1200" dirty="0">
              <a:solidFill>
                <a:schemeClr val="tx1"/>
              </a:solidFill>
              <a:latin typeface="+mn-lt"/>
              <a:ea typeface="+mn-ea"/>
              <a:cs typeface="+mn-cs"/>
            </a:endParaRPr>
          </a:p>
          <a:p>
            <a:pPr marL="171450" lvl="1" indent="-171450" algn="l" defTabSz="914400" rtl="0" eaLnBrk="1" latinLnBrk="0" hangingPunct="1">
              <a:buFont typeface="Wingdings" panose="05000000000000000000" pitchFamily="2" charset="2"/>
              <a:buChar char="Ø"/>
            </a:pPr>
            <a:r>
              <a:rPr lang="nl-BE" sz="1200" kern="1200" dirty="0">
                <a:solidFill>
                  <a:schemeClr val="tx1"/>
                </a:solidFill>
                <a:latin typeface="+mn-lt"/>
                <a:ea typeface="+mn-ea"/>
                <a:cs typeface="+mn-cs"/>
              </a:rPr>
              <a:t>Dan zijn we aangekomen bij grenzen</a:t>
            </a:r>
          </a:p>
          <a:p>
            <a:pPr marL="628650" lvl="2" indent="-171450" algn="l" defTabSz="914400" rtl="0" eaLnBrk="1" latinLnBrk="0" hangingPunct="1">
              <a:buFont typeface="Wingdings" panose="05000000000000000000" pitchFamily="2" charset="2"/>
              <a:buChar char="Ø"/>
            </a:pPr>
            <a:r>
              <a:rPr lang="nl-BE" sz="1200" kern="1200" dirty="0">
                <a:solidFill>
                  <a:schemeClr val="tx1"/>
                </a:solidFill>
                <a:latin typeface="+mn-lt"/>
                <a:ea typeface="+mn-ea"/>
                <a:cs typeface="+mn-cs"/>
              </a:rPr>
              <a:t>Heb je een goede voeling met je eigen prioriteiten zodat je bewust ja of neen kan zeggen tegen opdrachten, nieuw of bijkomend? Hoe ziet dat er vandaag bij jou uit?</a:t>
            </a:r>
          </a:p>
          <a:p>
            <a:pPr marL="457200" lvl="2" indent="0" algn="l" defTabSz="914400" rtl="0" eaLnBrk="1" latinLnBrk="0" hangingPunct="1">
              <a:buFont typeface="Wingdings" panose="05000000000000000000" pitchFamily="2" charset="2"/>
              <a:buNone/>
            </a:pPr>
            <a:endParaRPr lang="nl-BE" sz="1200" kern="1200" dirty="0">
              <a:solidFill>
                <a:schemeClr val="tx1"/>
              </a:solidFill>
              <a:latin typeface="+mn-lt"/>
              <a:ea typeface="+mn-ea"/>
              <a:cs typeface="+mn-cs"/>
            </a:endParaRPr>
          </a:p>
          <a:p>
            <a:pPr marL="171450" lvl="1" indent="-171450" algn="l" defTabSz="914400" rtl="0" eaLnBrk="1" latinLnBrk="0" hangingPunct="1">
              <a:buFont typeface="Wingdings" panose="05000000000000000000" pitchFamily="2" charset="2"/>
              <a:buChar char="Ø"/>
            </a:pPr>
            <a:r>
              <a:rPr lang="nl-BE" sz="1200" kern="1200" dirty="0">
                <a:solidFill>
                  <a:schemeClr val="tx1"/>
                </a:solidFill>
                <a:latin typeface="+mn-lt"/>
                <a:ea typeface="+mn-ea"/>
                <a:cs typeface="+mn-cs"/>
              </a:rPr>
              <a:t>We gaan verder met </a:t>
            </a:r>
            <a:r>
              <a:rPr lang="nl-BE" sz="1200" kern="1200" dirty="0" err="1">
                <a:solidFill>
                  <a:schemeClr val="tx1"/>
                </a:solidFill>
                <a:latin typeface="+mn-lt"/>
                <a:ea typeface="+mn-ea"/>
                <a:cs typeface="+mn-cs"/>
              </a:rPr>
              <a:t>positiviteit</a:t>
            </a:r>
            <a:endParaRPr lang="nl-BE" sz="1200" kern="1200" dirty="0">
              <a:solidFill>
                <a:schemeClr val="tx1"/>
              </a:solidFill>
              <a:latin typeface="+mn-lt"/>
              <a:ea typeface="+mn-ea"/>
              <a:cs typeface="+mn-cs"/>
            </a:endParaRPr>
          </a:p>
          <a:p>
            <a:pPr marL="628650" lvl="2" indent="-171450" algn="l" defTabSz="914400" rtl="0" eaLnBrk="1" latinLnBrk="0" hangingPunct="1">
              <a:buFont typeface="Wingdings" panose="05000000000000000000" pitchFamily="2" charset="2"/>
              <a:buChar char="Ø"/>
            </a:pPr>
            <a:r>
              <a:rPr lang="nl-BE" sz="1200" kern="1200" dirty="0">
                <a:solidFill>
                  <a:schemeClr val="tx1"/>
                </a:solidFill>
                <a:latin typeface="+mn-lt"/>
                <a:ea typeface="+mn-ea"/>
                <a:cs typeface="+mn-cs"/>
              </a:rPr>
              <a:t>In welke mate heb je aandacht voor </a:t>
            </a:r>
            <a:r>
              <a:rPr lang="nl-BE" sz="1200" kern="1200" dirty="0" err="1">
                <a:solidFill>
                  <a:schemeClr val="tx1"/>
                </a:solidFill>
                <a:latin typeface="+mn-lt"/>
                <a:ea typeface="+mn-ea"/>
                <a:cs typeface="+mn-cs"/>
              </a:rPr>
              <a:t>positiviteit</a:t>
            </a:r>
            <a:r>
              <a:rPr lang="nl-BE" sz="1200" kern="1200" dirty="0">
                <a:solidFill>
                  <a:schemeClr val="tx1"/>
                </a:solidFill>
                <a:latin typeface="+mn-lt"/>
                <a:ea typeface="+mn-ea"/>
                <a:cs typeface="+mn-cs"/>
              </a:rPr>
              <a:t>? Deel je wel eens een succeservaring? Sta je ‘s avonds stil bij wat er goed was de voorbije dag?</a:t>
            </a:r>
          </a:p>
          <a:p>
            <a:pPr marL="457200" lvl="2" indent="0" algn="l" defTabSz="914400" rtl="0" eaLnBrk="1" latinLnBrk="0" hangingPunct="1">
              <a:buFont typeface="Wingdings" panose="05000000000000000000" pitchFamily="2" charset="2"/>
              <a:buNone/>
            </a:pPr>
            <a:endParaRPr lang="nl-BE" sz="1200" kern="1200" dirty="0">
              <a:solidFill>
                <a:schemeClr val="tx1"/>
              </a:solidFill>
              <a:latin typeface="+mn-lt"/>
              <a:ea typeface="+mn-ea"/>
              <a:cs typeface="+mn-cs"/>
            </a:endParaRPr>
          </a:p>
          <a:p>
            <a:pPr marL="171450" lvl="1" indent="-171450" algn="l" defTabSz="914400" rtl="0" eaLnBrk="1" latinLnBrk="0" hangingPunct="1">
              <a:buFont typeface="Wingdings" panose="05000000000000000000" pitchFamily="2" charset="2"/>
              <a:buChar char="Ø"/>
            </a:pPr>
            <a:r>
              <a:rPr lang="nl-BE" sz="1200" kern="1200" dirty="0">
                <a:solidFill>
                  <a:schemeClr val="tx1"/>
                </a:solidFill>
                <a:latin typeface="+mn-lt"/>
                <a:ea typeface="+mn-ea"/>
                <a:cs typeface="+mn-cs"/>
              </a:rPr>
              <a:t>Naar ‘lijf’ dan…</a:t>
            </a:r>
          </a:p>
          <a:p>
            <a:pPr marL="628650" lvl="2" indent="-171450" algn="l" defTabSz="914400" rtl="0" eaLnBrk="1" latinLnBrk="0" hangingPunct="1">
              <a:buFont typeface="Wingdings" panose="05000000000000000000" pitchFamily="2" charset="2"/>
              <a:buChar char="Ø"/>
            </a:pPr>
            <a:r>
              <a:rPr lang="nl-BE" sz="1200" kern="1200" dirty="0">
                <a:solidFill>
                  <a:schemeClr val="tx1"/>
                </a:solidFill>
                <a:latin typeface="+mn-lt"/>
                <a:ea typeface="+mn-ea"/>
                <a:cs typeface="+mn-cs"/>
              </a:rPr>
              <a:t>In hoeverre heb jij aandacht voor wat je lichaam nodig heeft? Luister je naar wat je lichaam je vertelt? En handel je er dan ook naar?</a:t>
            </a:r>
          </a:p>
          <a:p>
            <a:pPr marL="457200" lvl="2" indent="0" algn="l" defTabSz="914400" rtl="0" eaLnBrk="1" latinLnBrk="0" hangingPunct="1">
              <a:buFont typeface="Wingdings" panose="05000000000000000000" pitchFamily="2" charset="2"/>
              <a:buNone/>
            </a:pPr>
            <a:endParaRPr lang="nl-BE" sz="1200" kern="1200" dirty="0">
              <a:solidFill>
                <a:schemeClr val="tx1"/>
              </a:solidFill>
              <a:latin typeface="+mn-lt"/>
              <a:ea typeface="+mn-ea"/>
              <a:cs typeface="+mn-cs"/>
            </a:endParaRPr>
          </a:p>
          <a:p>
            <a:pPr marL="171450" lvl="1" indent="-171450" algn="l" defTabSz="914400" rtl="0" eaLnBrk="1" latinLnBrk="0" hangingPunct="1">
              <a:buFont typeface="Wingdings" panose="05000000000000000000" pitchFamily="2" charset="2"/>
              <a:buChar char="Ø"/>
            </a:pPr>
            <a:r>
              <a:rPr lang="nl-BE" sz="1200" kern="1200" dirty="0">
                <a:solidFill>
                  <a:schemeClr val="tx1"/>
                </a:solidFill>
                <a:latin typeface="+mn-lt"/>
                <a:ea typeface="+mn-ea"/>
                <a:cs typeface="+mn-cs"/>
              </a:rPr>
              <a:t>Communiceren komt als last but </a:t>
            </a:r>
            <a:r>
              <a:rPr lang="nl-BE" sz="1200" kern="1200" dirty="0" err="1">
                <a:solidFill>
                  <a:schemeClr val="tx1"/>
                </a:solidFill>
                <a:latin typeface="+mn-lt"/>
                <a:ea typeface="+mn-ea"/>
                <a:cs typeface="+mn-cs"/>
              </a:rPr>
              <a:t>not</a:t>
            </a:r>
            <a:r>
              <a:rPr lang="nl-BE" sz="1200" kern="1200" dirty="0">
                <a:solidFill>
                  <a:schemeClr val="tx1"/>
                </a:solidFill>
                <a:latin typeface="+mn-lt"/>
                <a:ea typeface="+mn-ea"/>
                <a:cs typeface="+mn-cs"/>
              </a:rPr>
              <a:t> </a:t>
            </a:r>
            <a:r>
              <a:rPr lang="nl-BE" sz="1200" kern="1200" dirty="0" err="1">
                <a:solidFill>
                  <a:schemeClr val="tx1"/>
                </a:solidFill>
                <a:latin typeface="+mn-lt"/>
                <a:ea typeface="+mn-ea"/>
                <a:cs typeface="+mn-cs"/>
              </a:rPr>
              <a:t>least</a:t>
            </a:r>
            <a:endParaRPr lang="nl-BE" sz="1200" kern="1200" dirty="0">
              <a:solidFill>
                <a:schemeClr val="tx1"/>
              </a:solidFill>
              <a:latin typeface="+mn-lt"/>
              <a:ea typeface="+mn-ea"/>
              <a:cs typeface="+mn-cs"/>
            </a:endParaRPr>
          </a:p>
          <a:p>
            <a:pPr marL="628650" lvl="2" indent="-171450" algn="l" defTabSz="914400" rtl="0" eaLnBrk="1" latinLnBrk="0" hangingPunct="1">
              <a:buFont typeface="Wingdings" panose="05000000000000000000" pitchFamily="2" charset="2"/>
              <a:buChar char="Ø"/>
            </a:pPr>
            <a:r>
              <a:rPr lang="nl-BE" sz="1200" kern="1200" dirty="0">
                <a:solidFill>
                  <a:schemeClr val="tx1"/>
                </a:solidFill>
                <a:latin typeface="+mn-lt"/>
                <a:ea typeface="+mn-ea"/>
                <a:cs typeface="+mn-cs"/>
              </a:rPr>
              <a:t>Kan je vanuit je eigen behoeften communiceren? Geef je in een gesprek aan bij de ander wat jij nodig hebt? Durf je te zeggen wat er belangrijk is voor jou?</a:t>
            </a:r>
          </a:p>
          <a:p>
            <a:pPr marL="628650" lvl="2" indent="-171450" algn="l" defTabSz="914400" rtl="0" eaLnBrk="1" latinLnBrk="0" hangingPunct="1">
              <a:buFont typeface="Wingdings" panose="05000000000000000000" pitchFamily="2" charset="2"/>
              <a:buChar char="Ø"/>
            </a:pPr>
            <a:endParaRPr lang="nl-BE" sz="1200" kern="1200" dirty="0">
              <a:solidFill>
                <a:schemeClr val="tx1"/>
              </a:solidFill>
              <a:latin typeface="+mn-lt"/>
              <a:ea typeface="+mn-ea"/>
              <a:cs typeface="+mn-cs"/>
            </a:endParaRPr>
          </a:p>
          <a:p>
            <a:pPr marL="0" lvl="2" indent="0" algn="l" defTabSz="914400" rtl="0" eaLnBrk="1" latinLnBrk="0" hangingPunct="1">
              <a:buFont typeface="Wingdings" panose="05000000000000000000" pitchFamily="2" charset="2"/>
              <a:buNone/>
            </a:pPr>
            <a:r>
              <a:rPr lang="nl-BE" sz="1200" kern="1200" dirty="0">
                <a:solidFill>
                  <a:schemeClr val="tx1"/>
                </a:solidFill>
                <a:latin typeface="+mn-lt"/>
                <a:ea typeface="+mn-ea"/>
                <a:cs typeface="+mn-cs"/>
              </a:rPr>
              <a:t>Laat je diagram maar in de buurt liggen , we komen hier straks op terug en werken er dan verder aan.</a:t>
            </a:r>
          </a:p>
          <a:p>
            <a:pPr marL="457200" lvl="2" indent="0" algn="l" defTabSz="914400" rtl="0" eaLnBrk="1" latinLnBrk="0" hangingPunct="1">
              <a:buFont typeface="Wingdings" panose="05000000000000000000" pitchFamily="2" charset="2"/>
              <a:buNone/>
            </a:pPr>
            <a:endParaRPr lang="nl-BE" sz="1200" kern="1200" dirty="0">
              <a:solidFill>
                <a:schemeClr val="tx1"/>
              </a:solidFill>
              <a:latin typeface="+mn-lt"/>
              <a:ea typeface="+mn-ea"/>
              <a:cs typeface="+mn-cs"/>
            </a:endParaRPr>
          </a:p>
          <a:p>
            <a:pPr marL="457200" lvl="2" indent="0" algn="l" defTabSz="914400" rtl="0" eaLnBrk="1" latinLnBrk="0" hangingPunct="1">
              <a:buFont typeface="Wingdings" panose="05000000000000000000" pitchFamily="2" charset="2"/>
              <a:buNone/>
            </a:pPr>
            <a:endParaRPr lang="nl-BE" sz="1200" kern="1200" dirty="0">
              <a:solidFill>
                <a:schemeClr val="tx1"/>
              </a:solidFill>
              <a:latin typeface="+mn-lt"/>
              <a:ea typeface="+mn-ea"/>
              <a:cs typeface="+mn-cs"/>
            </a:endParaRPr>
          </a:p>
          <a:p>
            <a:pPr marL="457200" lvl="2" indent="0" algn="l" defTabSz="914400" rtl="0" eaLnBrk="1" latinLnBrk="0" hangingPunct="1">
              <a:buFont typeface="Wingdings" panose="05000000000000000000" pitchFamily="2" charset="2"/>
              <a:buNone/>
            </a:pPr>
            <a:endParaRPr lang="nl-BE" sz="1200" kern="1200" dirty="0">
              <a:solidFill>
                <a:schemeClr val="tx1"/>
              </a:solidFill>
              <a:latin typeface="+mn-lt"/>
              <a:ea typeface="+mn-ea"/>
              <a:cs typeface="+mn-cs"/>
            </a:endParaRPr>
          </a:p>
          <a:p>
            <a:pPr marL="628650" lvl="2" indent="-171450" algn="l" defTabSz="914400" rtl="0" eaLnBrk="1" latinLnBrk="0" hangingPunct="1">
              <a:buFont typeface="Wingdings" panose="05000000000000000000" pitchFamily="2" charset="2"/>
              <a:buChar char="Ø"/>
            </a:pPr>
            <a:endParaRPr lang="nl-BE" sz="1200" kern="1200" dirty="0">
              <a:solidFill>
                <a:schemeClr val="tx1"/>
              </a:solidFill>
              <a:latin typeface="+mn-lt"/>
              <a:ea typeface="+mn-ea"/>
              <a:cs typeface="+mn-cs"/>
            </a:endParaRPr>
          </a:p>
          <a:p>
            <a:pPr marL="171450" lvl="1" indent="-171450" algn="l" defTabSz="914400" rtl="0" eaLnBrk="1" latinLnBrk="0" hangingPunct="1">
              <a:buFont typeface="Wingdings" panose="05000000000000000000" pitchFamily="2" charset="2"/>
              <a:buChar char="Ø"/>
            </a:pPr>
            <a:endParaRPr lang="nl-BE" sz="1200" kern="1200" dirty="0">
              <a:solidFill>
                <a:schemeClr val="tx1"/>
              </a:solidFill>
              <a:latin typeface="+mn-lt"/>
              <a:ea typeface="+mn-ea"/>
              <a:cs typeface="+mn-cs"/>
            </a:endParaRPr>
          </a:p>
          <a:p>
            <a:pPr marL="171450" lvl="1" indent="-171450" algn="l" defTabSz="914400" rtl="0" eaLnBrk="1" latinLnBrk="0" hangingPunct="1">
              <a:buFont typeface="Wingdings" panose="05000000000000000000" pitchFamily="2" charset="2"/>
              <a:buChar char="Ø"/>
            </a:pPr>
            <a:endParaRPr lang="nl-BE" sz="1200" kern="1200" dirty="0">
              <a:solidFill>
                <a:schemeClr val="tx1"/>
              </a:solidFill>
              <a:latin typeface="+mn-lt"/>
              <a:ea typeface="+mn-ea"/>
              <a:cs typeface="+mn-cs"/>
            </a:endParaRPr>
          </a:p>
          <a:p>
            <a:pPr marL="171450" lvl="1" indent="-171450" algn="l" defTabSz="914400" rtl="0" eaLnBrk="1" latinLnBrk="0" hangingPunct="1">
              <a:buFont typeface="Wingdings" panose="05000000000000000000" pitchFamily="2" charset="2"/>
              <a:buChar char="Ø"/>
            </a:pPr>
            <a:endParaRPr lang="nl-BE" sz="1200" kern="1200" dirty="0">
              <a:solidFill>
                <a:schemeClr val="tx1"/>
              </a:solidFill>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4C439E52-9C6A-42D8-9087-DD2E0FB03386}" type="slidenum">
              <a:rPr lang="nl-BE" smtClean="0"/>
              <a:t>6</a:t>
            </a:fld>
            <a:endParaRPr lang="nl-BE"/>
          </a:p>
        </p:txBody>
      </p:sp>
    </p:spTree>
    <p:extLst>
      <p:ext uri="{BB962C8B-B14F-4D97-AF65-F5344CB8AC3E}">
        <p14:creationId xmlns:p14="http://schemas.microsoft.com/office/powerpoint/2010/main" val="136114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Inspanningen/gebeurtenissen: </a:t>
            </a:r>
          </a:p>
          <a:p>
            <a:r>
              <a:rPr lang="nl-BE" dirty="0"/>
              <a:t>Werkdruk, relatiebreuk, verlies van job, nieuwe job,  onzekerheid, examens,  </a:t>
            </a:r>
          </a:p>
          <a:p>
            <a:endParaRPr lang="nl-BE" dirty="0"/>
          </a:p>
          <a:p>
            <a:r>
              <a:rPr lang="nl-BE" dirty="0"/>
              <a:t>Je draagkracht/draaglast balans bepaalt hoe je met gebeurtenissen omgaat.</a:t>
            </a:r>
            <a:endParaRPr lang="nl-BE" dirty="0">
              <a:cs typeface="Calibri"/>
            </a:endParaRPr>
          </a:p>
          <a:p>
            <a:endParaRPr lang="nl-BE" dirty="0"/>
          </a:p>
          <a:p>
            <a:endParaRPr lang="nl-BE" dirty="0"/>
          </a:p>
          <a:p>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7</a:t>
            </a:fld>
            <a:endParaRPr lang="nl-BE"/>
          </a:p>
        </p:txBody>
      </p:sp>
    </p:spTree>
    <p:extLst>
      <p:ext uri="{BB962C8B-B14F-4D97-AF65-F5344CB8AC3E}">
        <p14:creationId xmlns:p14="http://schemas.microsoft.com/office/powerpoint/2010/main" val="76892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FYSIEK</a:t>
            </a:r>
          </a:p>
          <a:p>
            <a:r>
              <a:rPr lang="nl-BE" dirty="0"/>
              <a:t>Ieder van ons weet echt wel dat het belangrijk is om aan je gezondheid te werken.  En toch… geregeld slagen we er ook in om daar toch net iets te weinig bij stil te staan…</a:t>
            </a:r>
          </a:p>
          <a:p>
            <a:endParaRPr lang="nl-BE" dirty="0"/>
          </a:p>
          <a:p>
            <a:r>
              <a:rPr lang="nl-BE" dirty="0"/>
              <a:t>Verzorg je lichaam, je hebt er maar 1. Mens </a:t>
            </a:r>
            <a:r>
              <a:rPr lang="nl-BE" dirty="0" err="1"/>
              <a:t>sana</a:t>
            </a:r>
            <a:r>
              <a:rPr lang="nl-BE" dirty="0"/>
              <a:t> in corpus </a:t>
            </a:r>
            <a:r>
              <a:rPr lang="nl-BE" dirty="0" err="1"/>
              <a:t>sana</a:t>
            </a:r>
            <a:r>
              <a:rPr lang="nl-BE" dirty="0"/>
              <a:t>. </a:t>
            </a:r>
          </a:p>
          <a:p>
            <a:r>
              <a:rPr lang="nl-BE" dirty="0"/>
              <a:t>Zolang alles goed gaat, zijn we ons vaak niet bewust van de waarde van ons lichaam en haar goede gezondheid.</a:t>
            </a:r>
          </a:p>
          <a:p>
            <a:r>
              <a:rPr lang="nl-BE" dirty="0"/>
              <a:t>Van zodra er iets begint te haperen, heeft dat vaak een effect op andere gebieden van ons lichaam. </a:t>
            </a:r>
          </a:p>
          <a:p>
            <a:endParaRPr lang="nl-BE" dirty="0"/>
          </a:p>
          <a:p>
            <a:r>
              <a:rPr lang="nl-BE" dirty="0"/>
              <a:t>Ontspan regelmatig:</a:t>
            </a:r>
          </a:p>
          <a:p>
            <a:r>
              <a:rPr lang="nl-BE" dirty="0"/>
              <a:t>We leven in een omgeving vol prikkels. Die prikkels </a:t>
            </a:r>
            <a:r>
              <a:rPr lang="nl-BE" dirty="0" err="1"/>
              <a:t>triggeren</a:t>
            </a:r>
            <a:r>
              <a:rPr lang="nl-BE" dirty="0"/>
              <a:t> continu ons stress systeem.</a:t>
            </a:r>
          </a:p>
          <a:p>
            <a:r>
              <a:rPr lang="nl-BE" dirty="0"/>
              <a:t>En wat is stress eigenlijk? Reactie van je lichaam op gevaar. </a:t>
            </a:r>
          </a:p>
          <a:p>
            <a:r>
              <a:rPr lang="nl-BE" dirty="0"/>
              <a:t>Wij zijn </a:t>
            </a:r>
            <a:r>
              <a:rPr lang="nl-BE" dirty="0" err="1"/>
              <a:t>bedraad</a:t>
            </a:r>
            <a:r>
              <a:rPr lang="nl-BE" dirty="0"/>
              <a:t> om gevaar te zien, want dit komt onze overleving ten goede. </a:t>
            </a:r>
          </a:p>
          <a:p>
            <a:endParaRPr lang="nl-BE" dirty="0"/>
          </a:p>
          <a:p>
            <a:r>
              <a:rPr lang="nl-BE" dirty="0"/>
              <a:t>Zo is er onderzoek gedaan naar de reactie die we hebben op een “pop-up” op onze gsm (</a:t>
            </a:r>
            <a:r>
              <a:rPr lang="nl-BE" dirty="0" err="1"/>
              <a:t>bvb</a:t>
            </a:r>
            <a:r>
              <a:rPr lang="nl-BE" dirty="0"/>
              <a:t>. Berichtje).  Deze </a:t>
            </a:r>
            <a:r>
              <a:rPr lang="nl-BE" dirty="0" err="1"/>
              <a:t>triggert</a:t>
            </a:r>
            <a:r>
              <a:rPr lang="nl-BE" dirty="0"/>
              <a:t> bij ons een stress respons, die begint in de amygdala.</a:t>
            </a:r>
          </a:p>
          <a:p>
            <a:r>
              <a:rPr lang="nl-BE" dirty="0"/>
              <a:t>Onze adrenaline en cortisol verhoogt. Dit zet allerlei processen in gang in ons lichaam.  Focus, uithoudingsvermogen, … in beweging blijven. </a:t>
            </a:r>
          </a:p>
          <a:p>
            <a:r>
              <a:rPr lang="nl-BE" dirty="0"/>
              <a:t>Het duurt 20 minuten vooraleer onze cortisol terug tot haar normaal niveau zakt.</a:t>
            </a:r>
          </a:p>
          <a:p>
            <a:endParaRPr lang="nl-BE" dirty="0"/>
          </a:p>
          <a:p>
            <a:r>
              <a:rPr lang="nl-BE" dirty="0"/>
              <a:t>Dus </a:t>
            </a:r>
            <a:r>
              <a:rPr lang="nl-BE" dirty="0" err="1"/>
              <a:t>deconnecteer</a:t>
            </a:r>
            <a:r>
              <a:rPr lang="nl-BE" dirty="0"/>
              <a:t>! </a:t>
            </a:r>
          </a:p>
          <a:p>
            <a:r>
              <a:rPr lang="nl-BE" dirty="0"/>
              <a:t>Tijdens de dag, met korte pauzes. </a:t>
            </a:r>
          </a:p>
          <a:p>
            <a:r>
              <a:rPr lang="nl-BE" dirty="0"/>
              <a:t>Tijdens je rustmomenten (‘s avonds en in het weekend). </a:t>
            </a:r>
          </a:p>
          <a:p>
            <a:endParaRPr lang="nl-BE" dirty="0"/>
          </a:p>
          <a:p>
            <a:r>
              <a:rPr lang="nl-BE" dirty="0"/>
              <a:t>Mediteer. Doe yoga.</a:t>
            </a:r>
          </a:p>
          <a:p>
            <a:r>
              <a:rPr lang="nl-BE" dirty="0"/>
              <a:t>Hierbij leer je hoe je die lichamelijke stress respons sneller kan verminderen. </a:t>
            </a:r>
          </a:p>
          <a:p>
            <a:r>
              <a:rPr lang="nl-BE" dirty="0"/>
              <a:t>Hoe komt het dat vele mensen het moeilijk hebben met meditatie?  Omdat ze nog lang in de stress respons zitten. </a:t>
            </a:r>
          </a:p>
          <a:p>
            <a:endParaRPr lang="nl-BE" dirty="0"/>
          </a:p>
          <a:p>
            <a:endParaRPr lang="nl-BE" dirty="0"/>
          </a:p>
          <a:p>
            <a:r>
              <a:rPr lang="nl-BE" dirty="0"/>
              <a:t>Verzorg je slaap!  Ik hoor wel eens ‘slapen kan ik nog als ik dood ben’! Maar onze slaap zorgt er net voor dat ons brein kan resetten en ons lichaam weer kan herstellen! Een goede slaaphygiëne is dan ook geen overbodige luxe.  Misschien een leuk weetje is dat onze slaap in verschillende cycli verloopt van 1,5u – Je slaap is dus verkwikkender als je kiest voor 6u slaap, 7,5u slaap of 9u slaap dan wanneer je midden in een slaapfase wakker gerukt wordt door je wekker.  Ook een slaapritueel aanhouden is een teken voor ons lichaam dat het moet gaan rusten, hierdoor kan je dan weer vlugger inslapen.</a:t>
            </a:r>
          </a:p>
          <a:p>
            <a:endParaRPr lang="nl-BE" dirty="0"/>
          </a:p>
          <a:p>
            <a:r>
              <a:rPr lang="nl-BE" dirty="0"/>
              <a:t>Eet en drink gezond, dat behoeft natuurlijk weinig uitleg…</a:t>
            </a:r>
          </a:p>
          <a:p>
            <a:r>
              <a:rPr lang="nl-BE" dirty="0"/>
              <a:t>Zo weinig mogelijk geraffineerde suikers en voedsel dat verwerkt is. Ga voor vers:  zaden en noten, groenten en fruit. Vezelrijk. </a:t>
            </a:r>
          </a:p>
          <a:p>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Beweeg: En je hoeft echt niet naar de fitnessclub te stormen voor of na je werk om op een kwaliteitsvolle manier te kunnen bewegen… Ja wandelen is ook bewegen.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Velen van ons (ikzelf ook) zitten vaak grote delen van de dag op hun bureaustoel achter hun pc.  Stel dan ook de zitvraag op je werk… Moet ik hierbij zitten? Als je de vraag negatief kan beantwoorden en de taak duurt niet te lang dan is het bijna altijd beter om te blijven staan!  (organiseer een stand-up overleg – garantie dat het overleg niet uitloopt en daardoor behalve gezonder ook nog efficiënter verloopt!)</a:t>
            </a:r>
          </a:p>
          <a:p>
            <a:endParaRPr lang="nl-BE" dirty="0"/>
          </a:p>
          <a:p>
            <a:endParaRPr lang="nl-BE" dirty="0"/>
          </a:p>
          <a:p>
            <a:r>
              <a:rPr lang="nl-BE" dirty="0"/>
              <a:t>En last but </a:t>
            </a:r>
            <a:r>
              <a:rPr lang="nl-BE" dirty="0" err="1"/>
              <a:t>not</a:t>
            </a:r>
            <a:r>
              <a:rPr lang="nl-BE" dirty="0"/>
              <a:t> </a:t>
            </a:r>
            <a:r>
              <a:rPr lang="nl-BE" dirty="0" err="1"/>
              <a:t>least</a:t>
            </a:r>
            <a:r>
              <a:rPr lang="nl-BE" dirty="0"/>
              <a:t>, laat geregeld eens checken of  alles nog oké is bij je huisarts…</a:t>
            </a:r>
          </a:p>
          <a:p>
            <a:endParaRPr lang="nl-BE" dirty="0">
              <a:cs typeface="Calibri" panose="020F0502020204030204"/>
            </a:endParaRPr>
          </a:p>
          <a:p>
            <a:r>
              <a:rPr lang="nl-BE" dirty="0">
                <a:cs typeface="Calibri" panose="020F0502020204030204"/>
              </a:rPr>
              <a:t>Wat zijn fysiek draaglasten?</a:t>
            </a:r>
          </a:p>
          <a:p>
            <a:r>
              <a:rPr lang="nl-BE" dirty="0">
                <a:cs typeface="Calibri" panose="020F0502020204030204"/>
              </a:rPr>
              <a:t>Tegenovergestelde van wat net gezegd werd. </a:t>
            </a:r>
          </a:p>
          <a:p>
            <a:pPr marL="171450" indent="-171450">
              <a:buFont typeface="Calibri"/>
              <a:buChar char="-"/>
            </a:pPr>
            <a:r>
              <a:rPr lang="nl-BE" dirty="0">
                <a:cs typeface="Calibri" panose="020F0502020204030204"/>
              </a:rPr>
              <a:t>Ziekte</a:t>
            </a:r>
          </a:p>
          <a:p>
            <a:pPr marL="171450" indent="-171450">
              <a:buFont typeface="Calibri"/>
              <a:buChar char="-"/>
            </a:pPr>
            <a:r>
              <a:rPr lang="nl-BE" dirty="0">
                <a:cs typeface="Calibri" panose="020F0502020204030204"/>
              </a:rPr>
              <a:t>Te grote/langdurige inspanningen (vb. renovatie woning)</a:t>
            </a:r>
          </a:p>
          <a:p>
            <a:pPr marL="171450" indent="-171450">
              <a:buFont typeface="Calibri"/>
              <a:buChar char="-"/>
            </a:pPr>
            <a:r>
              <a:rPr lang="nl-BE" dirty="0">
                <a:cs typeface="Calibri" panose="020F0502020204030204"/>
              </a:rPr>
              <a:t>Slaaptekort , en met kleine kinderen heb je niet veel keuze.  </a:t>
            </a:r>
          </a:p>
          <a:p>
            <a:pPr marL="171450" indent="-171450">
              <a:buFont typeface="Calibri"/>
              <a:buChar char="-"/>
            </a:pPr>
            <a:r>
              <a:rPr lang="nl-BE" dirty="0">
                <a:cs typeface="Calibri" panose="020F0502020204030204"/>
              </a:rPr>
              <a:t>Ongezond eten (suikers, vetten, …)</a:t>
            </a:r>
          </a:p>
          <a:p>
            <a:pPr marL="171450" indent="-171450">
              <a:buFont typeface="Calibri"/>
              <a:buChar char="-"/>
            </a:pPr>
            <a:r>
              <a:rPr lang="nl-BE" dirty="0">
                <a:cs typeface="Calibri" panose="020F0502020204030204"/>
              </a:rPr>
              <a:t>Niet beweging</a:t>
            </a:r>
          </a:p>
          <a:p>
            <a:endParaRPr lang="nl-BE" dirty="0">
              <a:cs typeface="Calibri" panose="020F0502020204030204"/>
            </a:endParaRPr>
          </a:p>
          <a:p>
            <a:endParaRPr lang="nl-BE" dirty="0">
              <a:cs typeface="Calibri" panose="020F0502020204030204"/>
            </a:endParaRPr>
          </a:p>
          <a:p>
            <a:endParaRPr lang="nl-BE" dirty="0">
              <a:cs typeface="Calibri" panose="020F0502020204030204"/>
            </a:endParaRPr>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8</a:t>
            </a:fld>
            <a:endParaRPr lang="nl-BE"/>
          </a:p>
        </p:txBody>
      </p:sp>
    </p:spTree>
    <p:extLst>
      <p:ext uri="{BB962C8B-B14F-4D97-AF65-F5344CB8AC3E}">
        <p14:creationId xmlns:p14="http://schemas.microsoft.com/office/powerpoint/2010/main" val="514619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a:p>
            <a:endParaRPr lang="nl-BE" dirty="0"/>
          </a:p>
        </p:txBody>
      </p:sp>
      <p:sp>
        <p:nvSpPr>
          <p:cNvPr id="4" name="Tijdelijke aanduiding voor dianummer 3"/>
          <p:cNvSpPr>
            <a:spLocks noGrp="1"/>
          </p:cNvSpPr>
          <p:nvPr>
            <p:ph type="sldNum" sz="quarter" idx="10"/>
          </p:nvPr>
        </p:nvSpPr>
        <p:spPr/>
        <p:txBody>
          <a:bodyPr/>
          <a:lstStyle/>
          <a:p>
            <a:fld id="{4C439E52-9C6A-42D8-9087-DD2E0FB03386}" type="slidenum">
              <a:rPr lang="nl-BE" smtClean="0"/>
              <a:t>9</a:t>
            </a:fld>
            <a:endParaRPr lang="nl-BE"/>
          </a:p>
        </p:txBody>
      </p:sp>
    </p:spTree>
    <p:extLst>
      <p:ext uri="{BB962C8B-B14F-4D97-AF65-F5344CB8AC3E}">
        <p14:creationId xmlns:p14="http://schemas.microsoft.com/office/powerpoint/2010/main" val="500377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5C6B4A9-1611-4792-9094-5F34BCA07E0B}" type="datetimeFigureOut">
              <a:rPr lang="en-US" dirty="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61BEF0D-F0BB-DE4B-95CE-6DB70DBA9567}" type="datetimeFigureOut">
              <a:rPr lang="en-US" dirty="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EB712588-04B1-427B-82EE-E8DB90309F08}" type="datetimeFigureOut">
              <a:rPr lang="en-US" dirty="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dirty="0"/>
              <a:pPr/>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B61BEF0D-F0BB-DE4B-95CE-6DB70DBA9567}" type="datetimeFigureOut">
              <a:rPr lang="en-US" dirty="0"/>
              <a:pPr/>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2A54C80-263E-416B-A8E0-580EDEADCBDC}" type="datetimeFigureOut">
              <a:rPr lang="en-US" dirty="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61BEF0D-F0BB-DE4B-95CE-6DB70DBA9567}" type="datetimeFigureOut">
              <a:rPr lang="en-US" dirty="0"/>
              <a:pPr/>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6/13/2023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tacv.be/acv-puls/ledenvoordelen-acv-puls/centrum-voor-loopbaanontwikkel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www.hetacv.be/militant/themas/samenwerker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www.hetacv.be/dienstverlening/loopbaanadvies1/bijblijve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4957D-7228-4F8A-BD8D-70EEC9F88DD0}"/>
              </a:ext>
            </a:extLst>
          </p:cNvPr>
          <p:cNvSpPr>
            <a:spLocks noGrp="1"/>
          </p:cNvSpPr>
          <p:nvPr>
            <p:ph type="ctrTitle"/>
          </p:nvPr>
        </p:nvSpPr>
        <p:spPr/>
        <p:txBody>
          <a:bodyPr/>
          <a:lstStyle/>
          <a:p>
            <a:r>
              <a:rPr lang="nl-BE" dirty="0">
                <a:latin typeface="Fira Sans"/>
              </a:rPr>
              <a:t>Veerkracht</a:t>
            </a:r>
          </a:p>
        </p:txBody>
      </p:sp>
      <p:sp>
        <p:nvSpPr>
          <p:cNvPr id="3" name="Ondertitel 2">
            <a:extLst>
              <a:ext uri="{FF2B5EF4-FFF2-40B4-BE49-F238E27FC236}">
                <a16:creationId xmlns:a16="http://schemas.microsoft.com/office/drawing/2014/main" id="{DB3F8E24-BFD4-42C8-98B9-DEE6FDBBD09C}"/>
              </a:ext>
            </a:extLst>
          </p:cNvPr>
          <p:cNvSpPr>
            <a:spLocks noGrp="1"/>
          </p:cNvSpPr>
          <p:nvPr>
            <p:ph type="subTitle" idx="1"/>
          </p:nvPr>
        </p:nvSpPr>
        <p:spPr/>
        <p:txBody>
          <a:bodyPr>
            <a:normAutofit/>
          </a:bodyPr>
          <a:lstStyle/>
          <a:p>
            <a:r>
              <a:rPr lang="nl-BE" sz="2400" dirty="0"/>
              <a:t>Studiedag </a:t>
            </a:r>
            <a:r>
              <a:rPr lang="nl-BE" sz="2400" dirty="0" err="1"/>
              <a:t>Happy@Work</a:t>
            </a:r>
            <a:r>
              <a:rPr lang="nl-BE" sz="2400" dirty="0"/>
              <a:t>  12.06.2023</a:t>
            </a:r>
          </a:p>
        </p:txBody>
      </p:sp>
      <p:pic>
        <p:nvPicPr>
          <p:cNvPr id="4" name="Afbeelding 3">
            <a:extLst>
              <a:ext uri="{FF2B5EF4-FFF2-40B4-BE49-F238E27FC236}">
                <a16:creationId xmlns:a16="http://schemas.microsoft.com/office/drawing/2014/main" id="{DB9D31AB-A3C0-4B8E-A589-350C79FBB50E}"/>
              </a:ext>
            </a:extLst>
          </p:cNvPr>
          <p:cNvPicPr>
            <a:picLocks noChangeAspect="1"/>
          </p:cNvPicPr>
          <p:nvPr/>
        </p:nvPicPr>
        <p:blipFill rotWithShape="1">
          <a:blip r:embed="rId3"/>
          <a:srcRect l="17391" t="17955" r="40218" b="6645"/>
          <a:stretch/>
        </p:blipFill>
        <p:spPr>
          <a:xfrm>
            <a:off x="10529281" y="228600"/>
            <a:ext cx="1442132" cy="1442132"/>
          </a:xfrm>
          <a:prstGeom prst="rect">
            <a:avLst/>
          </a:prstGeom>
        </p:spPr>
      </p:pic>
    </p:spTree>
    <p:extLst>
      <p:ext uri="{BB962C8B-B14F-4D97-AF65-F5344CB8AC3E}">
        <p14:creationId xmlns:p14="http://schemas.microsoft.com/office/powerpoint/2010/main" val="1514246057"/>
      </p:ext>
    </p:extLst>
  </p:cSld>
  <p:clrMapOvr>
    <a:masterClrMapping/>
  </p:clrMapOvr>
  <mc:AlternateContent xmlns:mc="http://schemas.openxmlformats.org/markup-compatibility/2006" xmlns:p14="http://schemas.microsoft.com/office/powerpoint/2010/main">
    <mc:Choice Requires="p14">
      <p:transition spd="slow" p14:dur="2000" advTm="34477"/>
    </mc:Choice>
    <mc:Fallback xmlns="">
      <p:transition spd="slow" advTm="344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92806-548C-446F-9BA0-7BC49721BE16}"/>
              </a:ext>
            </a:extLst>
          </p:cNvPr>
          <p:cNvSpPr>
            <a:spLocks noGrp="1"/>
          </p:cNvSpPr>
          <p:nvPr>
            <p:ph type="title"/>
          </p:nvPr>
        </p:nvSpPr>
        <p:spPr/>
        <p:txBody>
          <a:bodyPr/>
          <a:lstStyle/>
          <a:p>
            <a:r>
              <a:rPr lang="nl-BE" dirty="0"/>
              <a:t>Mentaal evenwicht</a:t>
            </a:r>
          </a:p>
        </p:txBody>
      </p:sp>
      <p:pic>
        <p:nvPicPr>
          <p:cNvPr id="4" name="Tijdelijke aanduiding voor inhoud 3">
            <a:extLst>
              <a:ext uri="{FF2B5EF4-FFF2-40B4-BE49-F238E27FC236}">
                <a16:creationId xmlns:a16="http://schemas.microsoft.com/office/drawing/2014/main" id="{4038694E-B128-454A-90BB-83957E312E19}"/>
              </a:ext>
            </a:extLst>
          </p:cNvPr>
          <p:cNvPicPr>
            <a:picLocks noGrp="1" noChangeAspect="1"/>
          </p:cNvPicPr>
          <p:nvPr>
            <p:ph idx="1"/>
          </p:nvPr>
        </p:nvPicPr>
        <p:blipFill rotWithShape="1">
          <a:blip r:embed="rId3"/>
          <a:srcRect l="26690" t="14148" r="64523" b="67476"/>
          <a:stretch/>
        </p:blipFill>
        <p:spPr>
          <a:xfrm>
            <a:off x="2514599" y="2655277"/>
            <a:ext cx="4783016" cy="3287617"/>
          </a:xfrm>
          <a:prstGeom prst="rect">
            <a:avLst/>
          </a:prstGeom>
        </p:spPr>
      </p:pic>
      <p:pic>
        <p:nvPicPr>
          <p:cNvPr id="5" name="Afbeelding 4">
            <a:extLst>
              <a:ext uri="{FF2B5EF4-FFF2-40B4-BE49-F238E27FC236}">
                <a16:creationId xmlns:a16="http://schemas.microsoft.com/office/drawing/2014/main" id="{38FA41D3-0FBB-4D5C-9220-E4040D0E110C}"/>
              </a:ext>
            </a:extLst>
          </p:cNvPr>
          <p:cNvPicPr>
            <a:picLocks noChangeAspect="1"/>
          </p:cNvPicPr>
          <p:nvPr/>
        </p:nvPicPr>
        <p:blipFill rotWithShape="1">
          <a:blip r:embed="rId4"/>
          <a:srcRect l="17391" t="17955" r="40218" b="6645"/>
          <a:stretch/>
        </p:blipFill>
        <p:spPr>
          <a:xfrm>
            <a:off x="10529281" y="228600"/>
            <a:ext cx="1442132" cy="1442132"/>
          </a:xfrm>
          <a:prstGeom prst="rect">
            <a:avLst/>
          </a:prstGeom>
        </p:spPr>
      </p:pic>
    </p:spTree>
    <p:extLst>
      <p:ext uri="{BB962C8B-B14F-4D97-AF65-F5344CB8AC3E}">
        <p14:creationId xmlns:p14="http://schemas.microsoft.com/office/powerpoint/2010/main" val="393587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4FB9678F-75EA-4CF4-85BB-19E55686664C}"/>
              </a:ext>
            </a:extLst>
          </p:cNvPr>
          <p:cNvSpPr/>
          <p:nvPr/>
        </p:nvSpPr>
        <p:spPr>
          <a:xfrm>
            <a:off x="984738" y="1354015"/>
            <a:ext cx="457200" cy="57638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al 5">
            <a:extLst>
              <a:ext uri="{FF2B5EF4-FFF2-40B4-BE49-F238E27FC236}">
                <a16:creationId xmlns:a16="http://schemas.microsoft.com/office/drawing/2014/main" id="{D99203CC-E1E3-4B86-9C8A-B37E8252576F}"/>
              </a:ext>
            </a:extLst>
          </p:cNvPr>
          <p:cNvSpPr/>
          <p:nvPr/>
        </p:nvSpPr>
        <p:spPr>
          <a:xfrm>
            <a:off x="1055076" y="1459522"/>
            <a:ext cx="263770" cy="470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A82FC40F-38E7-4D89-8047-F3BA3C446D23}"/>
              </a:ext>
            </a:extLst>
          </p:cNvPr>
          <p:cNvSpPr/>
          <p:nvPr/>
        </p:nvSpPr>
        <p:spPr>
          <a:xfrm>
            <a:off x="7702062" y="1459522"/>
            <a:ext cx="1072661" cy="47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A5D0248E-519E-4FD6-8CC5-0C94264DD941}"/>
              </a:ext>
            </a:extLst>
          </p:cNvPr>
          <p:cNvPicPr>
            <a:picLocks noChangeAspect="1"/>
          </p:cNvPicPr>
          <p:nvPr/>
        </p:nvPicPr>
        <p:blipFill rotWithShape="1">
          <a:blip r:embed="rId3"/>
          <a:srcRect l="17391" t="17955" r="40218" b="6645"/>
          <a:stretch/>
        </p:blipFill>
        <p:spPr>
          <a:xfrm>
            <a:off x="10529281" y="228600"/>
            <a:ext cx="1442132" cy="1442132"/>
          </a:xfrm>
          <a:prstGeom prst="rect">
            <a:avLst/>
          </a:prstGeom>
        </p:spPr>
      </p:pic>
      <p:sp>
        <p:nvSpPr>
          <p:cNvPr id="10" name="Rechthoek: afgeronde hoeken 9">
            <a:extLst>
              <a:ext uri="{FF2B5EF4-FFF2-40B4-BE49-F238E27FC236}">
                <a16:creationId xmlns:a16="http://schemas.microsoft.com/office/drawing/2014/main" id="{D7C95F70-805E-C595-5010-EEFD1AF1AE74}"/>
              </a:ext>
            </a:extLst>
          </p:cNvPr>
          <p:cNvSpPr/>
          <p:nvPr/>
        </p:nvSpPr>
        <p:spPr>
          <a:xfrm>
            <a:off x="571641" y="5472742"/>
            <a:ext cx="8855948" cy="272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Gelijkbenige driehoek 10">
            <a:extLst>
              <a:ext uri="{FF2B5EF4-FFF2-40B4-BE49-F238E27FC236}">
                <a16:creationId xmlns:a16="http://schemas.microsoft.com/office/drawing/2014/main" id="{3FDC7F58-E616-3767-485A-65A737C149D2}"/>
              </a:ext>
            </a:extLst>
          </p:cNvPr>
          <p:cNvSpPr/>
          <p:nvPr/>
        </p:nvSpPr>
        <p:spPr>
          <a:xfrm>
            <a:off x="4434115" y="5742577"/>
            <a:ext cx="1240971" cy="8432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Titel 1">
            <a:extLst>
              <a:ext uri="{FF2B5EF4-FFF2-40B4-BE49-F238E27FC236}">
                <a16:creationId xmlns:a16="http://schemas.microsoft.com/office/drawing/2014/main" id="{30F9A4DE-B5CB-4DE7-DB7A-C102AB6B48E3}"/>
              </a:ext>
            </a:extLst>
          </p:cNvPr>
          <p:cNvSpPr>
            <a:spLocks noGrp="1"/>
          </p:cNvSpPr>
          <p:nvPr>
            <p:ph type="title"/>
          </p:nvPr>
        </p:nvSpPr>
        <p:spPr>
          <a:xfrm>
            <a:off x="677334" y="609600"/>
            <a:ext cx="8596668" cy="716733"/>
          </a:xfrm>
        </p:spPr>
        <p:txBody>
          <a:bodyPr/>
          <a:lstStyle/>
          <a:p>
            <a:r>
              <a:rPr lang="nl-BE" dirty="0">
                <a:latin typeface="Fira Sans" panose="020B0503050000020004" pitchFamily="34" charset="0"/>
                <a:ea typeface="Fira Sans" panose="020B0503050000020004" pitchFamily="34" charset="0"/>
              </a:rPr>
              <a:t>Draagkracht en draaglast</a:t>
            </a:r>
          </a:p>
        </p:txBody>
      </p:sp>
      <p:sp>
        <p:nvSpPr>
          <p:cNvPr id="9" name="Rechthoek: afgeronde hoeken 8">
            <a:extLst>
              <a:ext uri="{FF2B5EF4-FFF2-40B4-BE49-F238E27FC236}">
                <a16:creationId xmlns:a16="http://schemas.microsoft.com/office/drawing/2014/main" id="{27481F1F-BBC4-14CB-CE45-7A87BE361A37}"/>
              </a:ext>
            </a:extLst>
          </p:cNvPr>
          <p:cNvSpPr/>
          <p:nvPr/>
        </p:nvSpPr>
        <p:spPr>
          <a:xfrm>
            <a:off x="3218549" y="3557475"/>
            <a:ext cx="3672101" cy="576385"/>
          </a:xfrm>
          <a:prstGeom prst="roundRect">
            <a:avLst>
              <a:gd name="adj" fmla="val 2170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solidFill>
                <a:latin typeface="Fira Sans" panose="020B0503050000020004" pitchFamily="34" charset="0"/>
                <a:ea typeface="Fira Sans" panose="020B0503050000020004" pitchFamily="34" charset="0"/>
              </a:rPr>
              <a:t>EMOTIONEEL</a:t>
            </a:r>
          </a:p>
        </p:txBody>
      </p:sp>
      <p:sp>
        <p:nvSpPr>
          <p:cNvPr id="12" name="Rechthoek: afgeronde hoeken 11">
            <a:extLst>
              <a:ext uri="{FF2B5EF4-FFF2-40B4-BE49-F238E27FC236}">
                <a16:creationId xmlns:a16="http://schemas.microsoft.com/office/drawing/2014/main" id="{E12526DE-70ED-7B8B-ABBC-03B9FD237250}"/>
              </a:ext>
            </a:extLst>
          </p:cNvPr>
          <p:cNvSpPr/>
          <p:nvPr/>
        </p:nvSpPr>
        <p:spPr>
          <a:xfrm>
            <a:off x="3218549" y="1786605"/>
            <a:ext cx="3672101" cy="5763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solidFill>
                <a:latin typeface="Fira Sans" panose="020B0503050000020004" pitchFamily="34" charset="0"/>
                <a:ea typeface="Fira Sans" panose="020B0503050000020004" pitchFamily="34" charset="0"/>
              </a:rPr>
              <a:t>FYSIEK</a:t>
            </a:r>
          </a:p>
        </p:txBody>
      </p:sp>
      <p:sp>
        <p:nvSpPr>
          <p:cNvPr id="14" name="Rechthoek: afgeronde hoeken 13">
            <a:extLst>
              <a:ext uri="{FF2B5EF4-FFF2-40B4-BE49-F238E27FC236}">
                <a16:creationId xmlns:a16="http://schemas.microsoft.com/office/drawing/2014/main" id="{7E421C49-155D-A1B1-3E4E-9EA0B8D564C4}"/>
              </a:ext>
            </a:extLst>
          </p:cNvPr>
          <p:cNvSpPr/>
          <p:nvPr/>
        </p:nvSpPr>
        <p:spPr>
          <a:xfrm>
            <a:off x="3218549" y="2649537"/>
            <a:ext cx="3672101" cy="5763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solidFill>
                <a:latin typeface="Fira Sans" panose="020B0503050000020004" pitchFamily="34" charset="0"/>
                <a:ea typeface="Fira Sans" panose="020B0503050000020004" pitchFamily="34" charset="0"/>
              </a:rPr>
              <a:t>MENTAAL</a:t>
            </a:r>
          </a:p>
        </p:txBody>
      </p:sp>
    </p:spTree>
    <p:extLst>
      <p:ext uri="{BB962C8B-B14F-4D97-AF65-F5344CB8AC3E}">
        <p14:creationId xmlns:p14="http://schemas.microsoft.com/office/powerpoint/2010/main" val="4173858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9D679-EA2D-4871-B778-FF4D3DD21ADE}"/>
              </a:ext>
            </a:extLst>
          </p:cNvPr>
          <p:cNvSpPr>
            <a:spLocks noGrp="1"/>
          </p:cNvSpPr>
          <p:nvPr>
            <p:ph type="title"/>
          </p:nvPr>
        </p:nvSpPr>
        <p:spPr/>
        <p:txBody>
          <a:bodyPr/>
          <a:lstStyle/>
          <a:p>
            <a:r>
              <a:rPr lang="nl-BE" dirty="0"/>
              <a:t>Emotioneel welzijn</a:t>
            </a:r>
          </a:p>
        </p:txBody>
      </p:sp>
      <p:pic>
        <p:nvPicPr>
          <p:cNvPr id="4" name="Tijdelijke aanduiding voor inhoud 3">
            <a:extLst>
              <a:ext uri="{FF2B5EF4-FFF2-40B4-BE49-F238E27FC236}">
                <a16:creationId xmlns:a16="http://schemas.microsoft.com/office/drawing/2014/main" id="{596B178E-D6B7-44D7-A71F-F74217A7F22B}"/>
              </a:ext>
            </a:extLst>
          </p:cNvPr>
          <p:cNvPicPr>
            <a:picLocks noGrp="1" noChangeAspect="1"/>
          </p:cNvPicPr>
          <p:nvPr>
            <p:ph idx="1"/>
          </p:nvPr>
        </p:nvPicPr>
        <p:blipFill rotWithShape="1">
          <a:blip r:embed="rId3"/>
          <a:srcRect l="26276" t="17521" r="62483" b="45788"/>
          <a:stretch/>
        </p:blipFill>
        <p:spPr>
          <a:xfrm>
            <a:off x="3042137" y="1424354"/>
            <a:ext cx="4044463" cy="3927231"/>
          </a:xfrm>
          <a:prstGeom prst="rect">
            <a:avLst/>
          </a:prstGeom>
        </p:spPr>
      </p:pic>
      <p:pic>
        <p:nvPicPr>
          <p:cNvPr id="5" name="Afbeelding 4">
            <a:extLst>
              <a:ext uri="{FF2B5EF4-FFF2-40B4-BE49-F238E27FC236}">
                <a16:creationId xmlns:a16="http://schemas.microsoft.com/office/drawing/2014/main" id="{A3F11785-8C5B-463C-B3DA-E5243C5A9518}"/>
              </a:ext>
            </a:extLst>
          </p:cNvPr>
          <p:cNvPicPr>
            <a:picLocks noChangeAspect="1"/>
          </p:cNvPicPr>
          <p:nvPr/>
        </p:nvPicPr>
        <p:blipFill rotWithShape="1">
          <a:blip r:embed="rId4"/>
          <a:srcRect l="17391" t="17955" r="40218" b="6645"/>
          <a:stretch/>
        </p:blipFill>
        <p:spPr>
          <a:xfrm>
            <a:off x="10529281" y="228600"/>
            <a:ext cx="1442132" cy="1442132"/>
          </a:xfrm>
          <a:prstGeom prst="rect">
            <a:avLst/>
          </a:prstGeom>
        </p:spPr>
      </p:pic>
    </p:spTree>
    <p:extLst>
      <p:ext uri="{BB962C8B-B14F-4D97-AF65-F5344CB8AC3E}">
        <p14:creationId xmlns:p14="http://schemas.microsoft.com/office/powerpoint/2010/main" val="3607787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4FB9678F-75EA-4CF4-85BB-19E55686664C}"/>
              </a:ext>
            </a:extLst>
          </p:cNvPr>
          <p:cNvSpPr/>
          <p:nvPr/>
        </p:nvSpPr>
        <p:spPr>
          <a:xfrm>
            <a:off x="984738" y="1354015"/>
            <a:ext cx="457200" cy="57638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al 5">
            <a:extLst>
              <a:ext uri="{FF2B5EF4-FFF2-40B4-BE49-F238E27FC236}">
                <a16:creationId xmlns:a16="http://schemas.microsoft.com/office/drawing/2014/main" id="{D99203CC-E1E3-4B86-9C8A-B37E8252576F}"/>
              </a:ext>
            </a:extLst>
          </p:cNvPr>
          <p:cNvSpPr/>
          <p:nvPr/>
        </p:nvSpPr>
        <p:spPr>
          <a:xfrm>
            <a:off x="1055076" y="1459522"/>
            <a:ext cx="263770" cy="470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A82FC40F-38E7-4D89-8047-F3BA3C446D23}"/>
              </a:ext>
            </a:extLst>
          </p:cNvPr>
          <p:cNvSpPr/>
          <p:nvPr/>
        </p:nvSpPr>
        <p:spPr>
          <a:xfrm>
            <a:off x="7702062" y="1459522"/>
            <a:ext cx="1072661" cy="47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A5D0248E-519E-4FD6-8CC5-0C94264DD941}"/>
              </a:ext>
            </a:extLst>
          </p:cNvPr>
          <p:cNvPicPr>
            <a:picLocks noChangeAspect="1"/>
          </p:cNvPicPr>
          <p:nvPr/>
        </p:nvPicPr>
        <p:blipFill rotWithShape="1">
          <a:blip r:embed="rId3"/>
          <a:srcRect l="17391" t="17955" r="40218" b="6645"/>
          <a:stretch/>
        </p:blipFill>
        <p:spPr>
          <a:xfrm>
            <a:off x="10529281" y="228600"/>
            <a:ext cx="1442132" cy="1442132"/>
          </a:xfrm>
          <a:prstGeom prst="rect">
            <a:avLst/>
          </a:prstGeom>
        </p:spPr>
      </p:pic>
      <p:sp>
        <p:nvSpPr>
          <p:cNvPr id="10" name="Rechthoek: afgeronde hoeken 9">
            <a:extLst>
              <a:ext uri="{FF2B5EF4-FFF2-40B4-BE49-F238E27FC236}">
                <a16:creationId xmlns:a16="http://schemas.microsoft.com/office/drawing/2014/main" id="{D7C95F70-805E-C595-5010-EEFD1AF1AE74}"/>
              </a:ext>
            </a:extLst>
          </p:cNvPr>
          <p:cNvSpPr/>
          <p:nvPr/>
        </p:nvSpPr>
        <p:spPr>
          <a:xfrm>
            <a:off x="571641" y="5472742"/>
            <a:ext cx="8855948" cy="272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Gelijkbenige driehoek 10">
            <a:extLst>
              <a:ext uri="{FF2B5EF4-FFF2-40B4-BE49-F238E27FC236}">
                <a16:creationId xmlns:a16="http://schemas.microsoft.com/office/drawing/2014/main" id="{3FDC7F58-E616-3767-485A-65A737C149D2}"/>
              </a:ext>
            </a:extLst>
          </p:cNvPr>
          <p:cNvSpPr/>
          <p:nvPr/>
        </p:nvSpPr>
        <p:spPr>
          <a:xfrm>
            <a:off x="4434115" y="5742577"/>
            <a:ext cx="1240971" cy="8432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Titel 1">
            <a:extLst>
              <a:ext uri="{FF2B5EF4-FFF2-40B4-BE49-F238E27FC236}">
                <a16:creationId xmlns:a16="http://schemas.microsoft.com/office/drawing/2014/main" id="{30F9A4DE-B5CB-4DE7-DB7A-C102AB6B48E3}"/>
              </a:ext>
            </a:extLst>
          </p:cNvPr>
          <p:cNvSpPr>
            <a:spLocks noGrp="1"/>
          </p:cNvSpPr>
          <p:nvPr>
            <p:ph type="title"/>
          </p:nvPr>
        </p:nvSpPr>
        <p:spPr>
          <a:xfrm>
            <a:off x="677334" y="609600"/>
            <a:ext cx="8596668" cy="716733"/>
          </a:xfrm>
        </p:spPr>
        <p:txBody>
          <a:bodyPr/>
          <a:lstStyle/>
          <a:p>
            <a:r>
              <a:rPr lang="nl-BE" dirty="0">
                <a:latin typeface="Fira Sans" panose="020B0503050000020004" pitchFamily="34" charset="0"/>
                <a:ea typeface="Fira Sans" panose="020B0503050000020004" pitchFamily="34" charset="0"/>
              </a:rPr>
              <a:t>Draagkracht en draaglast</a:t>
            </a:r>
          </a:p>
        </p:txBody>
      </p:sp>
      <p:sp>
        <p:nvSpPr>
          <p:cNvPr id="3" name="Rechthoek: afgeronde hoeken 2">
            <a:extLst>
              <a:ext uri="{FF2B5EF4-FFF2-40B4-BE49-F238E27FC236}">
                <a16:creationId xmlns:a16="http://schemas.microsoft.com/office/drawing/2014/main" id="{1CE065D0-938B-6A6D-2CC6-F79FEC557440}"/>
              </a:ext>
            </a:extLst>
          </p:cNvPr>
          <p:cNvSpPr/>
          <p:nvPr/>
        </p:nvSpPr>
        <p:spPr>
          <a:xfrm>
            <a:off x="3218550" y="4420764"/>
            <a:ext cx="3672100" cy="57638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solidFill>
                <a:latin typeface="Fira Sans" panose="020B0503050000020004" pitchFamily="34" charset="0"/>
                <a:ea typeface="Fira Sans" panose="020B0503050000020004" pitchFamily="34" charset="0"/>
              </a:rPr>
              <a:t>SOCIAAL</a:t>
            </a:r>
          </a:p>
        </p:txBody>
      </p:sp>
      <p:sp>
        <p:nvSpPr>
          <p:cNvPr id="9" name="Rechthoek: afgeronde hoeken 8">
            <a:extLst>
              <a:ext uri="{FF2B5EF4-FFF2-40B4-BE49-F238E27FC236}">
                <a16:creationId xmlns:a16="http://schemas.microsoft.com/office/drawing/2014/main" id="{27481F1F-BBC4-14CB-CE45-7A87BE361A37}"/>
              </a:ext>
            </a:extLst>
          </p:cNvPr>
          <p:cNvSpPr/>
          <p:nvPr/>
        </p:nvSpPr>
        <p:spPr>
          <a:xfrm>
            <a:off x="3218549" y="3557475"/>
            <a:ext cx="3672101" cy="576385"/>
          </a:xfrm>
          <a:prstGeom prst="roundRect">
            <a:avLst>
              <a:gd name="adj" fmla="val 2170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solidFill>
                <a:latin typeface="Fira Sans" panose="020B0503050000020004" pitchFamily="34" charset="0"/>
                <a:ea typeface="Fira Sans" panose="020B0503050000020004" pitchFamily="34" charset="0"/>
              </a:rPr>
              <a:t>EMOTIONEEL</a:t>
            </a:r>
          </a:p>
        </p:txBody>
      </p:sp>
      <p:sp>
        <p:nvSpPr>
          <p:cNvPr id="12" name="Rechthoek: afgeronde hoeken 11">
            <a:extLst>
              <a:ext uri="{FF2B5EF4-FFF2-40B4-BE49-F238E27FC236}">
                <a16:creationId xmlns:a16="http://schemas.microsoft.com/office/drawing/2014/main" id="{E12526DE-70ED-7B8B-ABBC-03B9FD237250}"/>
              </a:ext>
            </a:extLst>
          </p:cNvPr>
          <p:cNvSpPr/>
          <p:nvPr/>
        </p:nvSpPr>
        <p:spPr>
          <a:xfrm>
            <a:off x="3218549" y="1786605"/>
            <a:ext cx="3672101" cy="5763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solidFill>
                <a:latin typeface="Fira Sans" panose="020B0503050000020004" pitchFamily="34" charset="0"/>
                <a:ea typeface="Fira Sans" panose="020B0503050000020004" pitchFamily="34" charset="0"/>
              </a:rPr>
              <a:t>FYSIEK</a:t>
            </a:r>
          </a:p>
        </p:txBody>
      </p:sp>
      <p:sp>
        <p:nvSpPr>
          <p:cNvPr id="14" name="Rechthoek: afgeronde hoeken 13">
            <a:extLst>
              <a:ext uri="{FF2B5EF4-FFF2-40B4-BE49-F238E27FC236}">
                <a16:creationId xmlns:a16="http://schemas.microsoft.com/office/drawing/2014/main" id="{7E421C49-155D-A1B1-3E4E-9EA0B8D564C4}"/>
              </a:ext>
            </a:extLst>
          </p:cNvPr>
          <p:cNvSpPr/>
          <p:nvPr/>
        </p:nvSpPr>
        <p:spPr>
          <a:xfrm>
            <a:off x="3218549" y="2649537"/>
            <a:ext cx="3672101" cy="5763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solidFill>
                <a:latin typeface="Fira Sans" panose="020B0503050000020004" pitchFamily="34" charset="0"/>
                <a:ea typeface="Fira Sans" panose="020B0503050000020004" pitchFamily="34" charset="0"/>
              </a:rPr>
              <a:t>MENTAAL</a:t>
            </a:r>
          </a:p>
        </p:txBody>
      </p:sp>
    </p:spTree>
    <p:extLst>
      <p:ext uri="{BB962C8B-B14F-4D97-AF65-F5344CB8AC3E}">
        <p14:creationId xmlns:p14="http://schemas.microsoft.com/office/powerpoint/2010/main" val="880025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848F0-909F-4C9E-83E1-AF78E6F00A89}"/>
              </a:ext>
            </a:extLst>
          </p:cNvPr>
          <p:cNvSpPr>
            <a:spLocks noGrp="1"/>
          </p:cNvSpPr>
          <p:nvPr>
            <p:ph type="title"/>
          </p:nvPr>
        </p:nvSpPr>
        <p:spPr/>
        <p:txBody>
          <a:bodyPr/>
          <a:lstStyle/>
          <a:p>
            <a:r>
              <a:rPr lang="nl-BE" dirty="0"/>
              <a:t>Sociaal welbevinden</a:t>
            </a:r>
          </a:p>
        </p:txBody>
      </p:sp>
      <p:pic>
        <p:nvPicPr>
          <p:cNvPr id="4" name="Tijdelijke aanduiding voor inhoud 3">
            <a:extLst>
              <a:ext uri="{FF2B5EF4-FFF2-40B4-BE49-F238E27FC236}">
                <a16:creationId xmlns:a16="http://schemas.microsoft.com/office/drawing/2014/main" id="{F0079A66-A048-47F6-ADD5-A89F2345034A}"/>
              </a:ext>
            </a:extLst>
          </p:cNvPr>
          <p:cNvPicPr>
            <a:picLocks noGrp="1" noChangeAspect="1"/>
          </p:cNvPicPr>
          <p:nvPr>
            <p:ph idx="1"/>
          </p:nvPr>
        </p:nvPicPr>
        <p:blipFill rotWithShape="1">
          <a:blip r:embed="rId3"/>
          <a:srcRect l="23844" t="13772" r="62286" b="48173"/>
          <a:stretch/>
        </p:blipFill>
        <p:spPr>
          <a:xfrm>
            <a:off x="3176336" y="1776047"/>
            <a:ext cx="4754325" cy="4287869"/>
          </a:xfrm>
          <a:prstGeom prst="rect">
            <a:avLst/>
          </a:prstGeom>
        </p:spPr>
      </p:pic>
      <p:pic>
        <p:nvPicPr>
          <p:cNvPr id="5" name="Afbeelding 4">
            <a:extLst>
              <a:ext uri="{FF2B5EF4-FFF2-40B4-BE49-F238E27FC236}">
                <a16:creationId xmlns:a16="http://schemas.microsoft.com/office/drawing/2014/main" id="{090DBB4E-9A12-4E90-802F-E0219E393536}"/>
              </a:ext>
            </a:extLst>
          </p:cNvPr>
          <p:cNvPicPr>
            <a:picLocks noChangeAspect="1"/>
          </p:cNvPicPr>
          <p:nvPr/>
        </p:nvPicPr>
        <p:blipFill rotWithShape="1">
          <a:blip r:embed="rId4"/>
          <a:srcRect l="17391" t="17955" r="40218" b="6645"/>
          <a:stretch/>
        </p:blipFill>
        <p:spPr>
          <a:xfrm>
            <a:off x="10529281" y="228600"/>
            <a:ext cx="1442132" cy="1442132"/>
          </a:xfrm>
          <a:prstGeom prst="rect">
            <a:avLst/>
          </a:prstGeom>
        </p:spPr>
      </p:pic>
    </p:spTree>
    <p:extLst>
      <p:ext uri="{BB962C8B-B14F-4D97-AF65-F5344CB8AC3E}">
        <p14:creationId xmlns:p14="http://schemas.microsoft.com/office/powerpoint/2010/main" val="124310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FE0C573-136C-4B73-B643-2401F35E6BAA}"/>
              </a:ext>
            </a:extLst>
          </p:cNvPr>
          <p:cNvSpPr/>
          <p:nvPr/>
        </p:nvSpPr>
        <p:spPr>
          <a:xfrm>
            <a:off x="3888280" y="3244334"/>
            <a:ext cx="184731" cy="369332"/>
          </a:xfrm>
          <a:prstGeom prst="rect">
            <a:avLst/>
          </a:prstGeom>
        </p:spPr>
        <p:txBody>
          <a:bodyPr wrap="none">
            <a:spAutoFit/>
          </a:bodyPr>
          <a:lstStyle/>
          <a:p>
            <a:endParaRPr lang="nl-BE"/>
          </a:p>
        </p:txBody>
      </p:sp>
      <p:sp>
        <p:nvSpPr>
          <p:cNvPr id="3" name="Rectangle 2">
            <a:extLst>
              <a:ext uri="{FF2B5EF4-FFF2-40B4-BE49-F238E27FC236}">
                <a16:creationId xmlns:a16="http://schemas.microsoft.com/office/drawing/2014/main" id="{CB1572A1-D47E-4839-841B-098A4CCD17E1}"/>
              </a:ext>
            </a:extLst>
          </p:cNvPr>
          <p:cNvSpPr>
            <a:spLocks noChangeArrowheads="1"/>
          </p:cNvSpPr>
          <p:nvPr/>
        </p:nvSpPr>
        <p:spPr bwMode="auto">
          <a:xfrm>
            <a:off x="252662" y="756049"/>
            <a:ext cx="294773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800" b="1"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Werken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800" b="1"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aan je veerkracht</a:t>
            </a:r>
            <a:endParaRPr kumimoji="0" lang="nl-BE" altLang="nl-BE"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a:ln>
                <a:noFill/>
              </a:ln>
              <a:solidFill>
                <a:schemeClr val="tx1"/>
              </a:solidFill>
              <a:effectLst/>
              <a:latin typeface="Arial" panose="020B0604020202020204" pitchFamily="34" charset="0"/>
            </a:endParaRPr>
          </a:p>
        </p:txBody>
      </p:sp>
      <p:pic>
        <p:nvPicPr>
          <p:cNvPr id="1025" name="Afbeelding 1">
            <a:extLst>
              <a:ext uri="{FF2B5EF4-FFF2-40B4-BE49-F238E27FC236}">
                <a16:creationId xmlns:a16="http://schemas.microsoft.com/office/drawing/2014/main" id="{2E2C59B8-8A69-4DA6-B517-E8331C2A6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243" t="16394" r="14532" b="7576"/>
          <a:stretch>
            <a:fillRect/>
          </a:stretch>
        </p:blipFill>
        <p:spPr bwMode="auto">
          <a:xfrm>
            <a:off x="3380874" y="621450"/>
            <a:ext cx="5724525" cy="5572125"/>
          </a:xfrm>
          <a:prstGeom prst="rect">
            <a:avLst/>
          </a:prstGeom>
        </p:spPr>
        <p:style>
          <a:lnRef idx="2">
            <a:schemeClr val="accent2"/>
          </a:lnRef>
          <a:fillRef idx="1">
            <a:schemeClr val="lt1"/>
          </a:fillRef>
          <a:effectRef idx="0">
            <a:schemeClr val="accent2"/>
          </a:effectRef>
          <a:fontRef idx="minor">
            <a:schemeClr val="dk1"/>
          </a:fontRef>
        </p:style>
      </p:pic>
      <p:sp>
        <p:nvSpPr>
          <p:cNvPr id="4" name="Gelijkbenige driehoek 3">
            <a:extLst>
              <a:ext uri="{FF2B5EF4-FFF2-40B4-BE49-F238E27FC236}">
                <a16:creationId xmlns:a16="http://schemas.microsoft.com/office/drawing/2014/main" id="{2F0CC737-FB14-4660-8F75-8FD057EECDA8}"/>
              </a:ext>
            </a:extLst>
          </p:cNvPr>
          <p:cNvSpPr/>
          <p:nvPr/>
        </p:nvSpPr>
        <p:spPr>
          <a:xfrm rot="19762403">
            <a:off x="6105437" y="2767262"/>
            <a:ext cx="782052" cy="6617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Gelijkbenige driehoek 5">
            <a:extLst>
              <a:ext uri="{FF2B5EF4-FFF2-40B4-BE49-F238E27FC236}">
                <a16:creationId xmlns:a16="http://schemas.microsoft.com/office/drawing/2014/main" id="{3BF10B32-8FB2-48CD-B177-2F17EF68F22C}"/>
              </a:ext>
            </a:extLst>
          </p:cNvPr>
          <p:cNvSpPr/>
          <p:nvPr/>
        </p:nvSpPr>
        <p:spPr>
          <a:xfrm rot="19762403">
            <a:off x="5996676" y="3520542"/>
            <a:ext cx="1150346" cy="9187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Gelijkbenige driehoek 6">
            <a:extLst>
              <a:ext uri="{FF2B5EF4-FFF2-40B4-BE49-F238E27FC236}">
                <a16:creationId xmlns:a16="http://schemas.microsoft.com/office/drawing/2014/main" id="{792ADE73-B4EE-43B7-8051-26A1B013CD76}"/>
              </a:ext>
            </a:extLst>
          </p:cNvPr>
          <p:cNvSpPr/>
          <p:nvPr/>
        </p:nvSpPr>
        <p:spPr>
          <a:xfrm rot="19762403">
            <a:off x="4552970" y="2719783"/>
            <a:ext cx="1498043" cy="1270489"/>
          </a:xfrm>
          <a:prstGeom prst="triangle">
            <a:avLst>
              <a:gd name="adj" fmla="val 503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Gelijkbenige driehoek 7">
            <a:extLst>
              <a:ext uri="{FF2B5EF4-FFF2-40B4-BE49-F238E27FC236}">
                <a16:creationId xmlns:a16="http://schemas.microsoft.com/office/drawing/2014/main" id="{7EB9DE03-0B8A-45FC-BE28-AFB222C77521}"/>
              </a:ext>
            </a:extLst>
          </p:cNvPr>
          <p:cNvSpPr/>
          <p:nvPr/>
        </p:nvSpPr>
        <p:spPr>
          <a:xfrm rot="1756135">
            <a:off x="4881430" y="3375910"/>
            <a:ext cx="1972154" cy="1746340"/>
          </a:xfrm>
          <a:prstGeom prst="triangle">
            <a:avLst>
              <a:gd name="adj" fmla="val 521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Gelijkbenige driehoek 8">
            <a:extLst>
              <a:ext uri="{FF2B5EF4-FFF2-40B4-BE49-F238E27FC236}">
                <a16:creationId xmlns:a16="http://schemas.microsoft.com/office/drawing/2014/main" id="{2C699153-5619-48F9-B176-37E16129A027}"/>
              </a:ext>
            </a:extLst>
          </p:cNvPr>
          <p:cNvSpPr/>
          <p:nvPr/>
        </p:nvSpPr>
        <p:spPr>
          <a:xfrm rot="16200000">
            <a:off x="6315409" y="3372053"/>
            <a:ext cx="512880" cy="4199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Gelijkbenige driehoek 9">
            <a:extLst>
              <a:ext uri="{FF2B5EF4-FFF2-40B4-BE49-F238E27FC236}">
                <a16:creationId xmlns:a16="http://schemas.microsoft.com/office/drawing/2014/main" id="{E02C3C2E-84CD-4097-9021-0AD665A611B6}"/>
              </a:ext>
            </a:extLst>
          </p:cNvPr>
          <p:cNvSpPr/>
          <p:nvPr/>
        </p:nvSpPr>
        <p:spPr>
          <a:xfrm rot="8901680">
            <a:off x="5768471" y="2913464"/>
            <a:ext cx="782052" cy="6617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07310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7573A19-1D00-4804-BC04-E139DC3C37BE}"/>
              </a:ext>
            </a:extLst>
          </p:cNvPr>
          <p:cNvSpPr>
            <a:spLocks noGrp="1"/>
          </p:cNvSpPr>
          <p:nvPr>
            <p:ph idx="1"/>
          </p:nvPr>
        </p:nvSpPr>
        <p:spPr>
          <a:xfrm>
            <a:off x="677334" y="1524000"/>
            <a:ext cx="8596668" cy="4517362"/>
          </a:xfrm>
        </p:spPr>
        <p:txBody>
          <a:bodyPr vert="horz" lIns="91440" tIns="45720" rIns="91440" bIns="45720" rtlCol="0" anchor="t">
            <a:normAutofit lnSpcReduction="10000"/>
          </a:bodyPr>
          <a:lstStyle/>
          <a:p>
            <a:pPr algn="l" rtl="0" fontAlgn="base">
              <a:buFont typeface="Arial" panose="020B0604020202020204" pitchFamily="34" charset="0"/>
              <a:buChar char="•"/>
            </a:pPr>
            <a:r>
              <a:rPr lang="nl-BE" sz="2400" b="0" i="0" dirty="0">
                <a:solidFill>
                  <a:srgbClr val="000000"/>
                </a:solidFill>
                <a:effectLst/>
                <a:latin typeface="Fira Sans" panose="020B0503050000020004" pitchFamily="34" charset="0"/>
                <a:ea typeface="Fira Sans" panose="020B0503050000020004" pitchFamily="34" charset="0"/>
              </a:rPr>
              <a:t>Sluiten aan bij jouw waarden en talenten</a:t>
            </a:r>
          </a:p>
          <a:p>
            <a:pPr algn="l" rtl="0" fontAlgn="base">
              <a:buFont typeface="Arial" panose="020B0604020202020204" pitchFamily="34" charset="0"/>
              <a:buChar char="•"/>
            </a:pPr>
            <a:r>
              <a:rPr lang="nl-BE" sz="2400" b="0" i="0" dirty="0">
                <a:solidFill>
                  <a:srgbClr val="000000"/>
                </a:solidFill>
                <a:effectLst/>
                <a:latin typeface="Fira Sans" panose="020B0503050000020004" pitchFamily="34" charset="0"/>
                <a:ea typeface="Fira Sans" panose="020B0503050000020004" pitchFamily="34" charset="0"/>
              </a:rPr>
              <a:t>Die je geen moeite kosten en waarvan je kan genieten </a:t>
            </a:r>
          </a:p>
          <a:p>
            <a:pPr algn="l" rtl="0" fontAlgn="base">
              <a:buFont typeface="Arial" panose="020B0604020202020204" pitchFamily="34" charset="0"/>
              <a:buChar char="•"/>
            </a:pPr>
            <a:r>
              <a:rPr lang="nl-BE" sz="2400" b="0" i="0" dirty="0">
                <a:solidFill>
                  <a:srgbClr val="000000"/>
                </a:solidFill>
                <a:effectLst/>
                <a:latin typeface="Fira Sans" panose="020B0503050000020004" pitchFamily="34" charset="0"/>
                <a:ea typeface="Fira Sans" panose="020B0503050000020004" pitchFamily="34" charset="0"/>
              </a:rPr>
              <a:t>Die geen energie vragen </a:t>
            </a:r>
          </a:p>
          <a:p>
            <a:pPr algn="l" rtl="0" fontAlgn="base">
              <a:buFont typeface="Arial" panose="020B0604020202020204" pitchFamily="34" charset="0"/>
              <a:buChar char="•"/>
            </a:pPr>
            <a:r>
              <a:rPr lang="nl-BE" sz="2400" b="0" i="0" dirty="0">
                <a:solidFill>
                  <a:srgbClr val="000000"/>
                </a:solidFill>
                <a:effectLst/>
                <a:latin typeface="Fira Sans" panose="020B0503050000020004" pitchFamily="34" charset="0"/>
                <a:ea typeface="Fira Sans" panose="020B0503050000020004" pitchFamily="34" charset="0"/>
              </a:rPr>
              <a:t>Die je doen vergeten hoe laat het is of hoe lang je er mee bezig bent </a:t>
            </a:r>
          </a:p>
          <a:p>
            <a:pPr algn="l" rtl="0" fontAlgn="base">
              <a:buFont typeface="Arial" panose="020B0604020202020204" pitchFamily="34" charset="0"/>
              <a:buChar char="•"/>
            </a:pPr>
            <a:r>
              <a:rPr lang="nl-BE" sz="2400" b="0" i="0" dirty="0">
                <a:solidFill>
                  <a:srgbClr val="000000"/>
                </a:solidFill>
                <a:effectLst/>
                <a:latin typeface="Fira Sans" panose="020B0503050000020004" pitchFamily="34" charset="0"/>
                <a:ea typeface="Fira Sans" panose="020B0503050000020004" pitchFamily="34" charset="0"/>
              </a:rPr>
              <a:t>Waar je blij van wordt </a:t>
            </a:r>
          </a:p>
          <a:p>
            <a:pPr algn="l" rtl="0" fontAlgn="base">
              <a:buFont typeface="Arial" panose="020B0604020202020204" pitchFamily="34" charset="0"/>
              <a:buChar char="•"/>
            </a:pPr>
            <a:r>
              <a:rPr lang="nl-BE" sz="2400" b="0" i="0" dirty="0">
                <a:solidFill>
                  <a:srgbClr val="000000"/>
                </a:solidFill>
                <a:effectLst/>
                <a:latin typeface="Fira Sans" panose="020B0503050000020004" pitchFamily="34" charset="0"/>
                <a:ea typeface="Fira Sans" panose="020B0503050000020004" pitchFamily="34" charset="0"/>
              </a:rPr>
              <a:t>Waar je naar uitkijkt </a:t>
            </a:r>
          </a:p>
          <a:p>
            <a:pPr algn="l" rtl="0" fontAlgn="base">
              <a:buFont typeface="Arial" panose="020B0604020202020204" pitchFamily="34" charset="0"/>
              <a:buChar char="•"/>
            </a:pPr>
            <a:r>
              <a:rPr lang="nl-BE" sz="2400" b="0" i="0" dirty="0">
                <a:solidFill>
                  <a:srgbClr val="000000"/>
                </a:solidFill>
                <a:effectLst/>
                <a:latin typeface="Fira Sans" panose="020B0503050000020004" pitchFamily="34" charset="0"/>
                <a:ea typeface="Fira Sans" panose="020B0503050000020004" pitchFamily="34" charset="0"/>
              </a:rPr>
              <a:t>Waarvan anderen zeggen dat je het goed kan ook al vind je het zelf niet zo bijzonder </a:t>
            </a:r>
          </a:p>
          <a:p>
            <a:pPr algn="l" rtl="0" fontAlgn="base">
              <a:buFont typeface="Arial" panose="020B0604020202020204" pitchFamily="34" charset="0"/>
              <a:buChar char="•"/>
            </a:pPr>
            <a:r>
              <a:rPr lang="nl-BE" sz="2400" b="0" i="0" dirty="0">
                <a:solidFill>
                  <a:srgbClr val="000000"/>
                </a:solidFill>
                <a:effectLst/>
                <a:latin typeface="Fira Sans" panose="020B0503050000020004" pitchFamily="34" charset="0"/>
                <a:ea typeface="Fira Sans" panose="020B0503050000020004" pitchFamily="34" charset="0"/>
              </a:rPr>
              <a:t>Die je ook op moeilijke momenten kan uitvoeren </a:t>
            </a:r>
          </a:p>
          <a:p>
            <a:pPr marL="0" indent="0">
              <a:buNone/>
            </a:pPr>
            <a:endParaRPr lang="nl-BE" sz="4000" dirty="0">
              <a:latin typeface="Fira Sans" panose="020B0503050000020004" pitchFamily="34" charset="0"/>
              <a:ea typeface="Fira Sans" panose="020B0503050000020004" pitchFamily="34" charset="0"/>
            </a:endParaRPr>
          </a:p>
          <a:p>
            <a:pPr marL="0" indent="0">
              <a:buNone/>
            </a:pPr>
            <a:endParaRPr lang="nl-BE" sz="4000" dirty="0">
              <a:latin typeface="Fira Sans" panose="020B0503050000020004" pitchFamily="34" charset="0"/>
              <a:ea typeface="Fira Sans" panose="020B0503050000020004" pitchFamily="34" charset="0"/>
            </a:endParaRPr>
          </a:p>
        </p:txBody>
      </p:sp>
      <p:pic>
        <p:nvPicPr>
          <p:cNvPr id="5" name="Afbeelding 4">
            <a:extLst>
              <a:ext uri="{FF2B5EF4-FFF2-40B4-BE49-F238E27FC236}">
                <a16:creationId xmlns:a16="http://schemas.microsoft.com/office/drawing/2014/main" id="{804668AD-C24D-4BCF-BA8F-BAC3A7B5E054}"/>
              </a:ext>
            </a:extLst>
          </p:cNvPr>
          <p:cNvPicPr>
            <a:picLocks noChangeAspect="1"/>
          </p:cNvPicPr>
          <p:nvPr/>
        </p:nvPicPr>
        <p:blipFill rotWithShape="1">
          <a:blip r:embed="rId3"/>
          <a:srcRect l="17391" t="17955" r="40218" b="6645"/>
          <a:stretch/>
        </p:blipFill>
        <p:spPr>
          <a:xfrm>
            <a:off x="10529281" y="228600"/>
            <a:ext cx="1442132" cy="1442132"/>
          </a:xfrm>
          <a:prstGeom prst="rect">
            <a:avLst/>
          </a:prstGeom>
        </p:spPr>
      </p:pic>
      <p:sp>
        <p:nvSpPr>
          <p:cNvPr id="2" name="Titel 1">
            <a:extLst>
              <a:ext uri="{FF2B5EF4-FFF2-40B4-BE49-F238E27FC236}">
                <a16:creationId xmlns:a16="http://schemas.microsoft.com/office/drawing/2014/main" id="{FAF7DDB8-ACB4-49CE-5C38-A1F17FB3C04C}"/>
              </a:ext>
            </a:extLst>
          </p:cNvPr>
          <p:cNvSpPr>
            <a:spLocks noGrp="1"/>
          </p:cNvSpPr>
          <p:nvPr>
            <p:ph type="title"/>
          </p:nvPr>
        </p:nvSpPr>
        <p:spPr>
          <a:xfrm>
            <a:off x="677334" y="609600"/>
            <a:ext cx="8596668" cy="716733"/>
          </a:xfrm>
        </p:spPr>
        <p:txBody>
          <a:bodyPr/>
          <a:lstStyle/>
          <a:p>
            <a:r>
              <a:rPr lang="nl-BE" dirty="0">
                <a:latin typeface="Fira Sans" panose="020B0503050000020004" pitchFamily="34" charset="0"/>
                <a:ea typeface="Fira Sans" panose="020B0503050000020004" pitchFamily="34" charset="0"/>
              </a:rPr>
              <a:t>Energiegevers</a:t>
            </a:r>
          </a:p>
        </p:txBody>
      </p:sp>
    </p:spTree>
    <p:extLst>
      <p:ext uri="{BB962C8B-B14F-4D97-AF65-F5344CB8AC3E}">
        <p14:creationId xmlns:p14="http://schemas.microsoft.com/office/powerpoint/2010/main" val="4678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7573A19-1D00-4804-BC04-E139DC3C37BE}"/>
              </a:ext>
            </a:extLst>
          </p:cNvPr>
          <p:cNvSpPr>
            <a:spLocks noGrp="1"/>
          </p:cNvSpPr>
          <p:nvPr>
            <p:ph idx="1"/>
          </p:nvPr>
        </p:nvSpPr>
        <p:spPr>
          <a:xfrm>
            <a:off x="677334" y="1670732"/>
            <a:ext cx="8596668" cy="4370630"/>
          </a:xfrm>
        </p:spPr>
        <p:txBody>
          <a:bodyPr vert="horz" lIns="91440" tIns="45720" rIns="91440" bIns="45720" rtlCol="0" anchor="t">
            <a:normAutofit/>
          </a:bodyPr>
          <a:lstStyle/>
          <a:p>
            <a:pPr fontAlgn="base">
              <a:buFont typeface="Arial" panose="020B0604020202020204" pitchFamily="34" charset="0"/>
              <a:buChar char="•"/>
            </a:pPr>
            <a:r>
              <a:rPr lang="nl-BE" sz="2400" dirty="0">
                <a:solidFill>
                  <a:srgbClr val="000000"/>
                </a:solidFill>
                <a:latin typeface="Fira Sans" panose="020B0503050000020004" pitchFamily="34" charset="0"/>
                <a:ea typeface="Fira Sans" panose="020B0503050000020004" pitchFamily="34" charset="0"/>
              </a:rPr>
              <a:t>Het is niet omdat je goed bent in iets, dat dit je ook energie geeft</a:t>
            </a:r>
            <a:endParaRPr lang="nl-BE" sz="4000" dirty="0">
              <a:latin typeface="Fira Sans" panose="020B0503050000020004" pitchFamily="34" charset="0"/>
              <a:ea typeface="Fira Sans" panose="020B0503050000020004" pitchFamily="34" charset="0"/>
            </a:endParaRPr>
          </a:p>
          <a:p>
            <a:pPr fontAlgn="base">
              <a:buFont typeface="Arial" panose="020B0604020202020204" pitchFamily="34" charset="0"/>
              <a:buChar char="•"/>
            </a:pPr>
            <a:r>
              <a:rPr lang="nl-BE" sz="2400" dirty="0">
                <a:solidFill>
                  <a:srgbClr val="000000"/>
                </a:solidFill>
                <a:latin typeface="Fira Sans" panose="020B0503050000020004" pitchFamily="34" charset="0"/>
                <a:ea typeface="Fira Sans" panose="020B0503050000020004" pitchFamily="34" charset="0"/>
              </a:rPr>
              <a:t>Die energie vragen </a:t>
            </a:r>
          </a:p>
          <a:p>
            <a:pPr algn="l" rtl="0" fontAlgn="base">
              <a:buFont typeface="Arial" panose="020B0604020202020204" pitchFamily="34" charset="0"/>
              <a:buChar char="•"/>
            </a:pPr>
            <a:r>
              <a:rPr lang="nl-BE" sz="2400" b="0" i="0" dirty="0">
                <a:solidFill>
                  <a:srgbClr val="000000"/>
                </a:solidFill>
                <a:effectLst/>
                <a:latin typeface="Fira Sans" panose="020B0503050000020004" pitchFamily="34" charset="0"/>
                <a:ea typeface="Fira Sans" panose="020B0503050000020004" pitchFamily="34" charset="0"/>
              </a:rPr>
              <a:t>Die veel moeite kosten en waarvan je niet kan genieten </a:t>
            </a:r>
          </a:p>
          <a:p>
            <a:pPr algn="l" rtl="0" fontAlgn="base">
              <a:buFont typeface="Arial" panose="020B0604020202020204" pitchFamily="34" charset="0"/>
              <a:buChar char="•"/>
            </a:pPr>
            <a:r>
              <a:rPr lang="nl-BE" sz="2400" b="0" i="0" dirty="0">
                <a:solidFill>
                  <a:srgbClr val="000000"/>
                </a:solidFill>
                <a:effectLst/>
                <a:latin typeface="Fira Sans" panose="020B0503050000020004" pitchFamily="34" charset="0"/>
                <a:ea typeface="Fira Sans" panose="020B0503050000020004" pitchFamily="34" charset="0"/>
              </a:rPr>
              <a:t>Waarop de tijd niet vordert </a:t>
            </a:r>
          </a:p>
          <a:p>
            <a:pPr algn="l" rtl="0" fontAlgn="base">
              <a:buFont typeface="Arial" panose="020B0604020202020204" pitchFamily="34" charset="0"/>
              <a:buChar char="•"/>
            </a:pPr>
            <a:r>
              <a:rPr lang="nl-BE" sz="2400" b="0" i="0" dirty="0">
                <a:solidFill>
                  <a:srgbClr val="000000"/>
                </a:solidFill>
                <a:effectLst/>
                <a:latin typeface="Fira Sans" panose="020B0503050000020004" pitchFamily="34" charset="0"/>
                <a:ea typeface="Fira Sans" panose="020B0503050000020004" pitchFamily="34" charset="0"/>
              </a:rPr>
              <a:t>Waar je moe van wordt </a:t>
            </a:r>
          </a:p>
          <a:p>
            <a:pPr algn="l" rtl="0" fontAlgn="base">
              <a:buFont typeface="Arial" panose="020B0604020202020204" pitchFamily="34" charset="0"/>
              <a:buChar char="•"/>
            </a:pPr>
            <a:r>
              <a:rPr lang="nl-BE" sz="2400" b="0" i="0" dirty="0">
                <a:solidFill>
                  <a:srgbClr val="000000"/>
                </a:solidFill>
                <a:effectLst/>
                <a:latin typeface="Fira Sans" panose="020B0503050000020004" pitchFamily="34" charset="0"/>
                <a:ea typeface="Fira Sans" panose="020B0503050000020004" pitchFamily="34" charset="0"/>
              </a:rPr>
              <a:t>Waar je tegenzin voor hebt </a:t>
            </a:r>
          </a:p>
          <a:p>
            <a:pPr algn="l" rtl="0" fontAlgn="base">
              <a:buFont typeface="Arial" panose="020B0604020202020204" pitchFamily="34" charset="0"/>
              <a:buChar char="•"/>
            </a:pPr>
            <a:r>
              <a:rPr lang="nl-BE" sz="2400" b="0" i="0" dirty="0">
                <a:solidFill>
                  <a:srgbClr val="000000"/>
                </a:solidFill>
                <a:effectLst/>
                <a:latin typeface="Fira Sans" panose="020B0503050000020004" pitchFamily="34" charset="0"/>
                <a:ea typeface="Fira Sans" panose="020B0503050000020004" pitchFamily="34" charset="0"/>
              </a:rPr>
              <a:t>Die vaak opduiken in je gedachten als storende elementen </a:t>
            </a:r>
          </a:p>
          <a:p>
            <a:pPr marL="0" indent="0">
              <a:buNone/>
            </a:pPr>
            <a:endParaRPr lang="nl-BE" sz="4000" dirty="0">
              <a:latin typeface="Fira Sans" panose="020B0503050000020004" pitchFamily="34" charset="0"/>
              <a:ea typeface="Fira Sans" panose="020B0503050000020004" pitchFamily="34" charset="0"/>
            </a:endParaRPr>
          </a:p>
        </p:txBody>
      </p:sp>
      <p:pic>
        <p:nvPicPr>
          <p:cNvPr id="5" name="Afbeelding 4">
            <a:extLst>
              <a:ext uri="{FF2B5EF4-FFF2-40B4-BE49-F238E27FC236}">
                <a16:creationId xmlns:a16="http://schemas.microsoft.com/office/drawing/2014/main" id="{804668AD-C24D-4BCF-BA8F-BAC3A7B5E054}"/>
              </a:ext>
            </a:extLst>
          </p:cNvPr>
          <p:cNvPicPr>
            <a:picLocks noChangeAspect="1"/>
          </p:cNvPicPr>
          <p:nvPr/>
        </p:nvPicPr>
        <p:blipFill rotWithShape="1">
          <a:blip r:embed="rId3"/>
          <a:srcRect l="17391" t="17955" r="40218" b="6645"/>
          <a:stretch/>
        </p:blipFill>
        <p:spPr>
          <a:xfrm>
            <a:off x="10529281" y="228600"/>
            <a:ext cx="1442132" cy="1442132"/>
          </a:xfrm>
          <a:prstGeom prst="rect">
            <a:avLst/>
          </a:prstGeom>
        </p:spPr>
      </p:pic>
      <p:sp>
        <p:nvSpPr>
          <p:cNvPr id="2" name="Titel 1">
            <a:extLst>
              <a:ext uri="{FF2B5EF4-FFF2-40B4-BE49-F238E27FC236}">
                <a16:creationId xmlns:a16="http://schemas.microsoft.com/office/drawing/2014/main" id="{FAF7DDB8-ACB4-49CE-5C38-A1F17FB3C04C}"/>
              </a:ext>
            </a:extLst>
          </p:cNvPr>
          <p:cNvSpPr>
            <a:spLocks noGrp="1"/>
          </p:cNvSpPr>
          <p:nvPr>
            <p:ph type="title"/>
          </p:nvPr>
        </p:nvSpPr>
        <p:spPr>
          <a:xfrm>
            <a:off x="677334" y="609600"/>
            <a:ext cx="8596668" cy="716733"/>
          </a:xfrm>
        </p:spPr>
        <p:txBody>
          <a:bodyPr/>
          <a:lstStyle/>
          <a:p>
            <a:r>
              <a:rPr lang="nl-BE" dirty="0">
                <a:latin typeface="Fira Sans" panose="020B0503050000020004" pitchFamily="34" charset="0"/>
                <a:ea typeface="Fira Sans" panose="020B0503050000020004" pitchFamily="34" charset="0"/>
              </a:rPr>
              <a:t>Energievreters</a:t>
            </a:r>
          </a:p>
        </p:txBody>
      </p:sp>
    </p:spTree>
    <p:extLst>
      <p:ext uri="{BB962C8B-B14F-4D97-AF65-F5344CB8AC3E}">
        <p14:creationId xmlns:p14="http://schemas.microsoft.com/office/powerpoint/2010/main" val="111122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7573A19-1D00-4804-BC04-E139DC3C37BE}"/>
              </a:ext>
            </a:extLst>
          </p:cNvPr>
          <p:cNvSpPr>
            <a:spLocks noGrp="1"/>
          </p:cNvSpPr>
          <p:nvPr>
            <p:ph idx="1"/>
          </p:nvPr>
        </p:nvSpPr>
        <p:spPr>
          <a:xfrm>
            <a:off x="677334" y="1670732"/>
            <a:ext cx="8596668" cy="4370630"/>
          </a:xfrm>
        </p:spPr>
        <p:txBody>
          <a:bodyPr vert="horz" lIns="91440" tIns="45720" rIns="91440" bIns="45720" rtlCol="0" anchor="t">
            <a:normAutofit/>
          </a:bodyPr>
          <a:lstStyle/>
          <a:p>
            <a:pPr marL="0" indent="0">
              <a:buNone/>
            </a:pPr>
            <a:r>
              <a:rPr lang="nl-BE" sz="2400" b="1" dirty="0">
                <a:latin typeface="Fira Sans" panose="020B0503050000020004" pitchFamily="34" charset="0"/>
                <a:ea typeface="Fira Sans" panose="020B0503050000020004" pitchFamily="34" charset="0"/>
              </a:rPr>
              <a:t>Via Centrum voor Loopbaanontwikkeling</a:t>
            </a:r>
          </a:p>
          <a:p>
            <a:pPr lvl="1">
              <a:buFont typeface="Arial" panose="020B0604020202020204" pitchFamily="34" charset="0"/>
              <a:buChar char="•"/>
            </a:pPr>
            <a:r>
              <a:rPr lang="nl-BE" sz="2400" dirty="0">
                <a:latin typeface="Fira Sans" panose="020B0503050000020004" pitchFamily="34" charset="0"/>
                <a:ea typeface="Fira Sans" panose="020B0503050000020004" pitchFamily="34" charset="0"/>
              </a:rPr>
              <a:t>Via ACV Puls, voor </a:t>
            </a:r>
            <a:r>
              <a:rPr lang="nl-BE" sz="2400" b="1" dirty="0">
                <a:latin typeface="Fira Sans" panose="020B0503050000020004" pitchFamily="34" charset="0"/>
                <a:ea typeface="Fira Sans" panose="020B0503050000020004" pitchFamily="34" charset="0"/>
              </a:rPr>
              <a:t>al </a:t>
            </a:r>
            <a:r>
              <a:rPr lang="nl-BE" sz="2400" dirty="0">
                <a:latin typeface="Fira Sans" panose="020B0503050000020004" pitchFamily="34" charset="0"/>
                <a:ea typeface="Fira Sans" panose="020B0503050000020004" pitchFamily="34" charset="0"/>
              </a:rPr>
              <a:t>onze leden en ook voor niet-leden.</a:t>
            </a:r>
          </a:p>
          <a:p>
            <a:pPr lvl="1">
              <a:buFont typeface="Arial" panose="020B0604020202020204" pitchFamily="34" charset="0"/>
              <a:buChar char="•"/>
            </a:pPr>
            <a:r>
              <a:rPr lang="nl-BE" sz="2400" dirty="0">
                <a:latin typeface="Fira Sans" panose="020B0503050000020004" pitchFamily="34" charset="0"/>
                <a:ea typeface="Fira Sans" panose="020B0503050000020004" pitchFamily="34" charset="0"/>
              </a:rPr>
              <a:t>Loopbaancoaching en workshops</a:t>
            </a:r>
          </a:p>
          <a:p>
            <a:pPr marL="457200" lvl="1" indent="0">
              <a:buNone/>
            </a:pPr>
            <a:endParaRPr lang="nl-BE" sz="2800" dirty="0">
              <a:hlinkClick r:id="rId3"/>
            </a:endParaRPr>
          </a:p>
          <a:p>
            <a:pPr marL="457200" lvl="1" indent="0">
              <a:buNone/>
            </a:pPr>
            <a:r>
              <a:rPr lang="nl-BE" sz="2400" dirty="0">
                <a:latin typeface="Fira Sans" panose="020B0503050000020004" pitchFamily="34" charset="0"/>
                <a:ea typeface="Fira Sans" panose="020B0503050000020004" pitchFamily="34" charset="0"/>
                <a:hlinkClick r:id="rId3">
                  <a:extLst>
                    <a:ext uri="{A12FA001-AC4F-418D-AE19-62706E023703}">
                      <ahyp:hlinkClr xmlns:ahyp="http://schemas.microsoft.com/office/drawing/2018/hyperlinkcolor" val="tx"/>
                    </a:ext>
                  </a:extLst>
                </a:hlinkClick>
              </a:rPr>
              <a:t>Website: </a:t>
            </a:r>
          </a:p>
          <a:p>
            <a:pPr marL="457200" lvl="1" indent="0">
              <a:buNone/>
            </a:pPr>
            <a:r>
              <a:rPr lang="nl-BE" sz="2000" dirty="0">
                <a:hlinkClick r:id="rId3"/>
              </a:rPr>
              <a:t>Centrum voor Loopbaanbegeleiding (hetacv.be)</a:t>
            </a:r>
            <a:endParaRPr lang="nl-BE" sz="1800" dirty="0">
              <a:latin typeface="Fira Sans" panose="020B0503050000020004" pitchFamily="34" charset="0"/>
              <a:ea typeface="Fira Sans" panose="020B0503050000020004" pitchFamily="34" charset="0"/>
            </a:endParaRPr>
          </a:p>
        </p:txBody>
      </p:sp>
      <p:pic>
        <p:nvPicPr>
          <p:cNvPr id="5" name="Afbeelding 4">
            <a:extLst>
              <a:ext uri="{FF2B5EF4-FFF2-40B4-BE49-F238E27FC236}">
                <a16:creationId xmlns:a16="http://schemas.microsoft.com/office/drawing/2014/main" id="{804668AD-C24D-4BCF-BA8F-BAC3A7B5E054}"/>
              </a:ext>
            </a:extLst>
          </p:cNvPr>
          <p:cNvPicPr>
            <a:picLocks noChangeAspect="1"/>
          </p:cNvPicPr>
          <p:nvPr/>
        </p:nvPicPr>
        <p:blipFill rotWithShape="1">
          <a:blip r:embed="rId4"/>
          <a:srcRect l="17391" t="17955" r="40218" b="6645"/>
          <a:stretch/>
        </p:blipFill>
        <p:spPr>
          <a:xfrm>
            <a:off x="10529281" y="228600"/>
            <a:ext cx="1442132" cy="1442132"/>
          </a:xfrm>
          <a:prstGeom prst="rect">
            <a:avLst/>
          </a:prstGeom>
        </p:spPr>
      </p:pic>
      <p:sp>
        <p:nvSpPr>
          <p:cNvPr id="2" name="Titel 1">
            <a:extLst>
              <a:ext uri="{FF2B5EF4-FFF2-40B4-BE49-F238E27FC236}">
                <a16:creationId xmlns:a16="http://schemas.microsoft.com/office/drawing/2014/main" id="{FAF7DDB8-ACB4-49CE-5C38-A1F17FB3C04C}"/>
              </a:ext>
            </a:extLst>
          </p:cNvPr>
          <p:cNvSpPr>
            <a:spLocks noGrp="1"/>
          </p:cNvSpPr>
          <p:nvPr>
            <p:ph type="title"/>
          </p:nvPr>
        </p:nvSpPr>
        <p:spPr>
          <a:xfrm>
            <a:off x="677334" y="609600"/>
            <a:ext cx="8596668" cy="716733"/>
          </a:xfrm>
        </p:spPr>
        <p:txBody>
          <a:bodyPr/>
          <a:lstStyle/>
          <a:p>
            <a:r>
              <a:rPr lang="nl-BE" dirty="0">
                <a:latin typeface="Fira Sans" panose="020B0503050000020004" pitchFamily="34" charset="0"/>
                <a:ea typeface="Fira Sans" panose="020B0503050000020004" pitchFamily="34" charset="0"/>
              </a:rPr>
              <a:t>Ondersteuning via het ACV</a:t>
            </a:r>
          </a:p>
        </p:txBody>
      </p:sp>
    </p:spTree>
    <p:extLst>
      <p:ext uri="{BB962C8B-B14F-4D97-AF65-F5344CB8AC3E}">
        <p14:creationId xmlns:p14="http://schemas.microsoft.com/office/powerpoint/2010/main" val="3812034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7573A19-1D00-4804-BC04-E139DC3C37BE}"/>
              </a:ext>
            </a:extLst>
          </p:cNvPr>
          <p:cNvSpPr>
            <a:spLocks noGrp="1"/>
          </p:cNvSpPr>
          <p:nvPr>
            <p:ph idx="1"/>
          </p:nvPr>
        </p:nvSpPr>
        <p:spPr>
          <a:xfrm>
            <a:off x="677334" y="1670732"/>
            <a:ext cx="8596668" cy="4370630"/>
          </a:xfrm>
        </p:spPr>
        <p:txBody>
          <a:bodyPr vert="horz" lIns="91440" tIns="45720" rIns="91440" bIns="45720" rtlCol="0" anchor="t">
            <a:normAutofit/>
          </a:bodyPr>
          <a:lstStyle/>
          <a:p>
            <a:pPr marL="0" indent="0">
              <a:buNone/>
            </a:pPr>
            <a:r>
              <a:rPr lang="nl-BE" sz="2400" b="1" dirty="0">
                <a:latin typeface="Fira Sans" panose="020B0503050000020004" pitchFamily="34" charset="0"/>
                <a:ea typeface="Fira Sans" panose="020B0503050000020004" pitchFamily="34" charset="0"/>
              </a:rPr>
              <a:t>Via Innovatief vzw (Vlaanderen)</a:t>
            </a:r>
          </a:p>
          <a:p>
            <a:pPr algn="l"/>
            <a:r>
              <a:rPr lang="nl-BE" sz="2200" dirty="0">
                <a:solidFill>
                  <a:srgbClr val="00B050"/>
                </a:solidFill>
                <a:latin typeface="Fira Sans" panose="020B0503050000020004" pitchFamily="34" charset="0"/>
                <a:ea typeface="Fira Sans" panose="020B0503050000020004" pitchFamily="34" charset="0"/>
              </a:rPr>
              <a:t>Onze Samenwerkers (Vlaanderen)</a:t>
            </a:r>
          </a:p>
          <a:p>
            <a:pPr marL="0" indent="0" algn="l">
              <a:buNone/>
            </a:pPr>
            <a:r>
              <a:rPr lang="nl-BE" sz="2100" dirty="0">
                <a:latin typeface="Fira Sans" panose="020B0503050000020004" pitchFamily="34" charset="0"/>
                <a:ea typeface="Fira Sans" panose="020B0503050000020004" pitchFamily="34" charset="0"/>
              </a:rPr>
              <a:t>	Je kan een Samenwerker contacteren wanneer 	je ondersteuning nodig hebt in je onderneming. Denk maar aan </a:t>
            </a:r>
            <a:br>
              <a:rPr lang="nl-BE" sz="2100" dirty="0">
                <a:latin typeface="Fira Sans" panose="020B0503050000020004" pitchFamily="34" charset="0"/>
                <a:ea typeface="Fira Sans" panose="020B0503050000020004" pitchFamily="34" charset="0"/>
              </a:rPr>
            </a:br>
            <a:r>
              <a:rPr lang="nl-BE" sz="2100" dirty="0">
                <a:latin typeface="Fira Sans" panose="020B0503050000020004" pitchFamily="34" charset="0"/>
                <a:ea typeface="Fira Sans" panose="020B0503050000020004" pitchFamily="34" charset="0"/>
              </a:rPr>
              <a:t>	problemen 	rond communicatie, beleid, spanningen, discriminatie, </a:t>
            </a:r>
            <a:br>
              <a:rPr lang="nl-BE" sz="2100" dirty="0">
                <a:latin typeface="Fira Sans" panose="020B0503050000020004" pitchFamily="34" charset="0"/>
                <a:ea typeface="Fira Sans" panose="020B0503050000020004" pitchFamily="34" charset="0"/>
              </a:rPr>
            </a:br>
            <a:r>
              <a:rPr lang="nl-BE" sz="2100" dirty="0">
                <a:latin typeface="Fira Sans" panose="020B0503050000020004" pitchFamily="34" charset="0"/>
                <a:ea typeface="Fira Sans" panose="020B0503050000020004" pitchFamily="34" charset="0"/>
              </a:rPr>
              <a:t>	arbeidsorganisatie, ...  </a:t>
            </a:r>
          </a:p>
          <a:p>
            <a:pPr marL="0" indent="0" algn="l">
              <a:buNone/>
            </a:pPr>
            <a:r>
              <a:rPr lang="nl-BE" sz="2100" dirty="0">
                <a:latin typeface="Fira Sans" panose="020B0503050000020004" pitchFamily="34" charset="0"/>
                <a:ea typeface="Fira Sans" panose="020B0503050000020004" pitchFamily="34" charset="0"/>
              </a:rPr>
              <a:t>	Ontdek onderaan wat een Samenwerker doet, 	het vormingsaanbod van de Samenwerkers en hoe je een 	Samenwerker contacteert! 👇 </a:t>
            </a:r>
          </a:p>
          <a:p>
            <a:pPr marL="457200" lvl="1" indent="0">
              <a:buNone/>
            </a:pPr>
            <a:r>
              <a:rPr lang="nl-BE" sz="2400" dirty="0">
                <a:hlinkClick r:id="rId3"/>
              </a:rPr>
              <a:t>ACV | Militant | Samenwerkers (hetacv.be)</a:t>
            </a:r>
            <a:endParaRPr lang="nl-BE" sz="2000" dirty="0">
              <a:latin typeface="Fira Sans" panose="020B0503050000020004" pitchFamily="34" charset="0"/>
              <a:ea typeface="Fira Sans" panose="020B0503050000020004" pitchFamily="34" charset="0"/>
            </a:endParaRPr>
          </a:p>
        </p:txBody>
      </p:sp>
      <p:pic>
        <p:nvPicPr>
          <p:cNvPr id="5" name="Afbeelding 4">
            <a:extLst>
              <a:ext uri="{FF2B5EF4-FFF2-40B4-BE49-F238E27FC236}">
                <a16:creationId xmlns:a16="http://schemas.microsoft.com/office/drawing/2014/main" id="{804668AD-C24D-4BCF-BA8F-BAC3A7B5E054}"/>
              </a:ext>
            </a:extLst>
          </p:cNvPr>
          <p:cNvPicPr>
            <a:picLocks noChangeAspect="1"/>
          </p:cNvPicPr>
          <p:nvPr/>
        </p:nvPicPr>
        <p:blipFill rotWithShape="1">
          <a:blip r:embed="rId4"/>
          <a:srcRect l="17391" t="17955" r="40218" b="6645"/>
          <a:stretch/>
        </p:blipFill>
        <p:spPr>
          <a:xfrm>
            <a:off x="10529281" y="228600"/>
            <a:ext cx="1442132" cy="1442132"/>
          </a:xfrm>
          <a:prstGeom prst="rect">
            <a:avLst/>
          </a:prstGeom>
        </p:spPr>
      </p:pic>
      <p:sp>
        <p:nvSpPr>
          <p:cNvPr id="2" name="Titel 1">
            <a:extLst>
              <a:ext uri="{FF2B5EF4-FFF2-40B4-BE49-F238E27FC236}">
                <a16:creationId xmlns:a16="http://schemas.microsoft.com/office/drawing/2014/main" id="{FAF7DDB8-ACB4-49CE-5C38-A1F17FB3C04C}"/>
              </a:ext>
            </a:extLst>
          </p:cNvPr>
          <p:cNvSpPr>
            <a:spLocks noGrp="1"/>
          </p:cNvSpPr>
          <p:nvPr>
            <p:ph type="title"/>
          </p:nvPr>
        </p:nvSpPr>
        <p:spPr>
          <a:xfrm>
            <a:off x="677334" y="609600"/>
            <a:ext cx="8596668" cy="716733"/>
          </a:xfrm>
        </p:spPr>
        <p:txBody>
          <a:bodyPr/>
          <a:lstStyle/>
          <a:p>
            <a:r>
              <a:rPr lang="nl-BE" dirty="0">
                <a:latin typeface="Fira Sans" panose="020B0503050000020004" pitchFamily="34" charset="0"/>
                <a:ea typeface="Fira Sans" panose="020B0503050000020004" pitchFamily="34" charset="0"/>
              </a:rPr>
              <a:t>Ondersteuning via het ACV</a:t>
            </a:r>
          </a:p>
        </p:txBody>
      </p:sp>
    </p:spTree>
    <p:extLst>
      <p:ext uri="{BB962C8B-B14F-4D97-AF65-F5344CB8AC3E}">
        <p14:creationId xmlns:p14="http://schemas.microsoft.com/office/powerpoint/2010/main" val="34915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E3526-DB87-476E-875C-25F2A7E8D98D}"/>
              </a:ext>
            </a:extLst>
          </p:cNvPr>
          <p:cNvSpPr>
            <a:spLocks noGrp="1"/>
          </p:cNvSpPr>
          <p:nvPr>
            <p:ph type="title"/>
          </p:nvPr>
        </p:nvSpPr>
        <p:spPr>
          <a:xfrm>
            <a:off x="668001" y="4071627"/>
            <a:ext cx="8596667" cy="566738"/>
          </a:xfrm>
        </p:spPr>
        <p:txBody>
          <a:bodyPr/>
          <a:lstStyle/>
          <a:p>
            <a:r>
              <a:rPr lang="nl-BE" dirty="0"/>
              <a:t>Diensten voor het ACV-personeel</a:t>
            </a:r>
          </a:p>
        </p:txBody>
      </p:sp>
      <p:sp>
        <p:nvSpPr>
          <p:cNvPr id="4" name="Tijdelijke aanduiding voor tekst 3">
            <a:extLst>
              <a:ext uri="{FF2B5EF4-FFF2-40B4-BE49-F238E27FC236}">
                <a16:creationId xmlns:a16="http://schemas.microsoft.com/office/drawing/2014/main" id="{92504271-555F-49E3-89BD-0343CBEC8931}"/>
              </a:ext>
            </a:extLst>
          </p:cNvPr>
          <p:cNvSpPr>
            <a:spLocks noGrp="1"/>
          </p:cNvSpPr>
          <p:nvPr>
            <p:ph type="body" sz="half" idx="2"/>
          </p:nvPr>
        </p:nvSpPr>
        <p:spPr>
          <a:xfrm>
            <a:off x="668001" y="4646369"/>
            <a:ext cx="4166811" cy="2348433"/>
          </a:xfrm>
        </p:spPr>
        <p:txBody>
          <a:bodyPr vert="horz" lIns="91440" tIns="45720" rIns="91440" bIns="45720" rtlCol="0" anchor="t">
            <a:normAutofit/>
          </a:bodyPr>
          <a:lstStyle/>
          <a:p>
            <a:r>
              <a:rPr lang="nl-BE" sz="1600" u="sng"/>
              <a:t>Individueel</a:t>
            </a:r>
          </a:p>
          <a:p>
            <a:pPr marL="171450" indent="-171450">
              <a:buFont typeface="Arial" panose="020B0604020202020204" pitchFamily="34" charset="0"/>
              <a:buChar char="•"/>
            </a:pPr>
            <a:r>
              <a:rPr lang="nl-BE" sz="1600"/>
              <a:t>Loopbaanbegeleiding </a:t>
            </a:r>
          </a:p>
          <a:p>
            <a:pPr marL="171450" indent="-171450">
              <a:buFont typeface="Arial" panose="020B0604020202020204" pitchFamily="34" charset="0"/>
              <a:buChar char="•"/>
            </a:pPr>
            <a:r>
              <a:rPr lang="nl-BE" sz="1600"/>
              <a:t>Stress –en </a:t>
            </a:r>
            <a:r>
              <a:rPr lang="nl-BE" sz="1600" err="1"/>
              <a:t>burnout</a:t>
            </a:r>
            <a:r>
              <a:rPr lang="nl-BE" sz="1600"/>
              <a:t> coaching </a:t>
            </a:r>
          </a:p>
          <a:p>
            <a:endParaRPr lang="nl-BE" sz="1600"/>
          </a:p>
        </p:txBody>
      </p:sp>
      <p:sp>
        <p:nvSpPr>
          <p:cNvPr id="5" name="Tijdelijke aanduiding voor dianummer 4">
            <a:extLst>
              <a:ext uri="{FF2B5EF4-FFF2-40B4-BE49-F238E27FC236}">
                <a16:creationId xmlns:a16="http://schemas.microsoft.com/office/drawing/2014/main" id="{935AA2DE-AAC9-4488-8AEF-D0F32C8881D9}"/>
              </a:ext>
            </a:extLst>
          </p:cNvPr>
          <p:cNvSpPr>
            <a:spLocks noGrp="1"/>
          </p:cNvSpPr>
          <p:nvPr>
            <p:ph type="sldNum" sz="quarter" idx="12"/>
          </p:nvPr>
        </p:nvSpPr>
        <p:spPr>
          <a:xfrm>
            <a:off x="8581332" y="6321849"/>
            <a:ext cx="683339" cy="365125"/>
          </a:xfrm>
        </p:spPr>
        <p:txBody>
          <a:bodyPr/>
          <a:lstStyle/>
          <a:p>
            <a:fld id="{D57F1E4F-1CFF-5643-939E-217C01CDF565}" type="slidenum">
              <a:rPr lang="en-US" smtClean="0"/>
              <a:pPr/>
              <a:t>2</a:t>
            </a:fld>
            <a:endParaRPr lang="en-US"/>
          </a:p>
        </p:txBody>
      </p:sp>
      <p:pic>
        <p:nvPicPr>
          <p:cNvPr id="6" name="Tijdelijke aanduiding voor afbeelding 8">
            <a:extLst>
              <a:ext uri="{FF2B5EF4-FFF2-40B4-BE49-F238E27FC236}">
                <a16:creationId xmlns:a16="http://schemas.microsoft.com/office/drawing/2014/main" id="{E1905AE4-41A8-484B-A105-4429293FC725}"/>
              </a:ext>
            </a:extLst>
          </p:cNvPr>
          <p:cNvPicPr>
            <a:picLocks noChangeAspect="1"/>
          </p:cNvPicPr>
          <p:nvPr/>
        </p:nvPicPr>
        <p:blipFill rotWithShape="1">
          <a:blip r:embed="rId3"/>
          <a:srcRect l="18703" t="17313" r="40520" b="7783"/>
          <a:stretch/>
        </p:blipFill>
        <p:spPr>
          <a:xfrm>
            <a:off x="241229" y="143684"/>
            <a:ext cx="2844871" cy="2942523"/>
          </a:xfrm>
          <a:prstGeom prst="rect">
            <a:avLst/>
          </a:prstGeom>
        </p:spPr>
      </p:pic>
      <p:sp>
        <p:nvSpPr>
          <p:cNvPr id="9" name="Tijdelijke aanduiding voor tekst 3">
            <a:extLst>
              <a:ext uri="{FF2B5EF4-FFF2-40B4-BE49-F238E27FC236}">
                <a16:creationId xmlns:a16="http://schemas.microsoft.com/office/drawing/2014/main" id="{3CB55779-4A87-4998-8C51-61AA4AB4F04B}"/>
              </a:ext>
            </a:extLst>
          </p:cNvPr>
          <p:cNvSpPr txBox="1">
            <a:spLocks/>
          </p:cNvSpPr>
          <p:nvPr/>
        </p:nvSpPr>
        <p:spPr>
          <a:xfrm>
            <a:off x="7061151" y="4638364"/>
            <a:ext cx="4166811" cy="2348433"/>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r>
              <a:rPr lang="nl-BE" sz="1600" u="sng"/>
              <a:t>Collectief</a:t>
            </a:r>
          </a:p>
          <a:p>
            <a:pPr marL="171450" indent="-171450">
              <a:buFont typeface="Arial" panose="020B0604020202020204" pitchFamily="34" charset="0"/>
              <a:buChar char="•"/>
            </a:pPr>
            <a:r>
              <a:rPr lang="nl-BE" sz="1600"/>
              <a:t>Workshops rond stress, veerkracht, werkplezier, …</a:t>
            </a:r>
          </a:p>
          <a:p>
            <a:pPr marL="171450" indent="-171450">
              <a:buFont typeface="Arial" panose="020B0604020202020204" pitchFamily="34" charset="0"/>
              <a:buChar char="•"/>
            </a:pPr>
            <a:r>
              <a:rPr lang="nl-BE" sz="1600"/>
              <a:t>Workshops voor leidinggevenden over verscheidene thema’s</a:t>
            </a:r>
          </a:p>
          <a:p>
            <a:pPr marL="171450" indent="-171450">
              <a:buFont typeface="Arial" panose="020B0604020202020204" pitchFamily="34" charset="0"/>
              <a:buChar char="•"/>
            </a:pPr>
            <a:r>
              <a:rPr lang="nl-BE" sz="1600"/>
              <a:t>Team coaching en -ontwikkeling op maat</a:t>
            </a:r>
          </a:p>
          <a:p>
            <a:pPr marL="171450" indent="-171450">
              <a:buFont typeface="Arial" panose="020B0604020202020204" pitchFamily="34" charset="0"/>
              <a:buChar char="•"/>
            </a:pPr>
            <a:endParaRPr lang="nl-BE" sz="1600"/>
          </a:p>
          <a:p>
            <a:pPr marL="171450" indent="-171450">
              <a:buFont typeface="Arial" panose="020B0604020202020204" pitchFamily="34" charset="0"/>
              <a:buChar char="•"/>
            </a:pPr>
            <a:endParaRPr lang="nl-BE" sz="1600"/>
          </a:p>
        </p:txBody>
      </p:sp>
      <p:sp>
        <p:nvSpPr>
          <p:cNvPr id="10" name="Tijdelijke aanduiding voor tekst 3">
            <a:extLst>
              <a:ext uri="{FF2B5EF4-FFF2-40B4-BE49-F238E27FC236}">
                <a16:creationId xmlns:a16="http://schemas.microsoft.com/office/drawing/2014/main" id="{D9F027FB-29C3-4CBE-96FA-DD89E656A3CB}"/>
              </a:ext>
            </a:extLst>
          </p:cNvPr>
          <p:cNvSpPr txBox="1">
            <a:spLocks/>
          </p:cNvSpPr>
          <p:nvPr/>
        </p:nvSpPr>
        <p:spPr>
          <a:xfrm>
            <a:off x="3733052" y="4646369"/>
            <a:ext cx="4166811" cy="2348433"/>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r>
              <a:rPr lang="nl-BE" sz="1600" u="sng"/>
              <a:t>Development traject</a:t>
            </a:r>
          </a:p>
          <a:p>
            <a:pPr marL="171450" indent="-171450">
              <a:buFont typeface="Arial" panose="020B0604020202020204" pitchFamily="34" charset="0"/>
              <a:buChar char="•"/>
            </a:pPr>
            <a:r>
              <a:rPr lang="nl-BE" sz="1600"/>
              <a:t>Medewerker – Leidinggevende –</a:t>
            </a:r>
            <a:br>
              <a:rPr lang="nl-BE" sz="1600"/>
            </a:br>
            <a:r>
              <a:rPr lang="nl-BE" sz="1600"/>
              <a:t>Bredere organisatie</a:t>
            </a:r>
          </a:p>
          <a:p>
            <a:pPr marL="628650" lvl="1" indent="-171450">
              <a:buFont typeface="Arial" panose="020B0604020202020204" pitchFamily="34" charset="0"/>
              <a:buChar char="•"/>
            </a:pPr>
            <a:r>
              <a:rPr lang="nl-BE" sz="1600"/>
              <a:t>Ontwikkelen </a:t>
            </a:r>
          </a:p>
          <a:p>
            <a:pPr marL="628650" lvl="1" indent="-171450">
              <a:buFont typeface="Arial" panose="020B0604020202020204" pitchFamily="34" charset="0"/>
              <a:buChar char="•"/>
            </a:pPr>
            <a:r>
              <a:rPr lang="nl-BE" sz="1600"/>
              <a:t>Duurzame inzetbaarheid</a:t>
            </a:r>
          </a:p>
          <a:p>
            <a:pPr marL="628650" lvl="1" indent="-171450">
              <a:buFont typeface="Arial" panose="020B0604020202020204" pitchFamily="34" charset="0"/>
              <a:buChar char="•"/>
            </a:pPr>
            <a:r>
              <a:rPr lang="nl-BE" sz="1600"/>
              <a:t>Heroriëntering</a:t>
            </a:r>
          </a:p>
          <a:p>
            <a:endParaRPr lang="nl-BE" sz="1600"/>
          </a:p>
          <a:p>
            <a:endParaRPr lang="nl-BE" sz="1600"/>
          </a:p>
          <a:p>
            <a:endParaRPr lang="nl-BE" sz="1600"/>
          </a:p>
          <a:p>
            <a:pPr marL="171450" indent="-171450">
              <a:buFont typeface="Arial" panose="020B0604020202020204" pitchFamily="34" charset="0"/>
              <a:buChar char="•"/>
            </a:pPr>
            <a:endParaRPr lang="nl-BE" sz="1600"/>
          </a:p>
        </p:txBody>
      </p:sp>
      <p:pic>
        <p:nvPicPr>
          <p:cNvPr id="15" name="Tijdelijke aanduiding voor afbeelding 14" descr="Afbeelding met staan, persoon, poseren, mensen&#10;&#10;Automatisch gegenereerde beschrijving">
            <a:extLst>
              <a:ext uri="{FF2B5EF4-FFF2-40B4-BE49-F238E27FC236}">
                <a16:creationId xmlns:a16="http://schemas.microsoft.com/office/drawing/2014/main" id="{09006D18-A94E-8D34-C136-D9BF04E71CAD}"/>
              </a:ext>
            </a:extLst>
          </p:cNvPr>
          <p:cNvPicPr>
            <a:picLocks noGrp="1" noChangeAspect="1"/>
          </p:cNvPicPr>
          <p:nvPr>
            <p:ph type="pic" idx="1"/>
          </p:nvPr>
        </p:nvPicPr>
        <p:blipFill>
          <a:blip r:embed="rId4"/>
          <a:srcRect t="13686" b="13686"/>
          <a:stretch>
            <a:fillRect/>
          </a:stretch>
        </p:blipFill>
        <p:spPr>
          <a:xfrm>
            <a:off x="3086100" y="636394"/>
            <a:ext cx="6302450" cy="2942523"/>
          </a:xfrm>
        </p:spPr>
      </p:pic>
      <p:sp>
        <p:nvSpPr>
          <p:cNvPr id="3" name="Tekstvak 2">
            <a:extLst>
              <a:ext uri="{FF2B5EF4-FFF2-40B4-BE49-F238E27FC236}">
                <a16:creationId xmlns:a16="http://schemas.microsoft.com/office/drawing/2014/main" id="{C11CF186-B144-9B3D-53F3-7ECE8531AD3A}"/>
              </a:ext>
            </a:extLst>
          </p:cNvPr>
          <p:cNvSpPr txBox="1"/>
          <p:nvPr/>
        </p:nvSpPr>
        <p:spPr>
          <a:xfrm>
            <a:off x="2872473" y="3733072"/>
            <a:ext cx="6729704" cy="338554"/>
          </a:xfrm>
          <a:prstGeom prst="rect">
            <a:avLst/>
          </a:prstGeom>
          <a:noFill/>
        </p:spPr>
        <p:txBody>
          <a:bodyPr wrap="square" rtlCol="0">
            <a:spAutoFit/>
          </a:bodyPr>
          <a:lstStyle/>
          <a:p>
            <a:r>
              <a:rPr lang="fr-BE" sz="1600" dirty="0"/>
              <a:t>Vinciane Volpara, Katrien Ertryckx, Martine Schepers &amp; Emeline Doyen</a:t>
            </a:r>
          </a:p>
        </p:txBody>
      </p:sp>
    </p:spTree>
    <p:extLst>
      <p:ext uri="{BB962C8B-B14F-4D97-AF65-F5344CB8AC3E}">
        <p14:creationId xmlns:p14="http://schemas.microsoft.com/office/powerpoint/2010/main" val="139760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7573A19-1D00-4804-BC04-E139DC3C37BE}"/>
              </a:ext>
            </a:extLst>
          </p:cNvPr>
          <p:cNvSpPr>
            <a:spLocks noGrp="1"/>
          </p:cNvSpPr>
          <p:nvPr>
            <p:ph idx="1"/>
          </p:nvPr>
        </p:nvSpPr>
        <p:spPr>
          <a:xfrm>
            <a:off x="677334" y="1670732"/>
            <a:ext cx="8596668" cy="4973908"/>
          </a:xfrm>
        </p:spPr>
        <p:txBody>
          <a:bodyPr vert="horz" lIns="91440" tIns="45720" rIns="91440" bIns="45720" rtlCol="0" anchor="t">
            <a:normAutofit lnSpcReduction="10000"/>
          </a:bodyPr>
          <a:lstStyle/>
          <a:p>
            <a:pPr marL="0" indent="0">
              <a:buNone/>
            </a:pPr>
            <a:r>
              <a:rPr lang="nl-BE" sz="2400" b="1" dirty="0">
                <a:latin typeface="Fira Sans" panose="020B0503050000020004" pitchFamily="34" charset="0"/>
                <a:ea typeface="Fira Sans" panose="020B0503050000020004" pitchFamily="34" charset="0"/>
              </a:rPr>
              <a:t>Via Innovatief vzw</a:t>
            </a:r>
          </a:p>
          <a:p>
            <a:pPr algn="l"/>
            <a:r>
              <a:rPr lang="nl-BE" sz="2400" dirty="0">
                <a:solidFill>
                  <a:srgbClr val="00B050"/>
                </a:solidFill>
                <a:latin typeface="Fira Sans" panose="020B0503050000020004" pitchFamily="34" charset="0"/>
                <a:ea typeface="Fira Sans" panose="020B0503050000020004" pitchFamily="34" charset="0"/>
              </a:rPr>
              <a:t>Onze Bijblijfconsulenten (Vlaanderen)</a:t>
            </a:r>
          </a:p>
          <a:p>
            <a:pPr algn="l">
              <a:buFont typeface="Arial" panose="020B0604020202020204" pitchFamily="34" charset="0"/>
              <a:buChar char="•"/>
            </a:pPr>
            <a:r>
              <a:rPr lang="nl-BE" sz="2400" dirty="0">
                <a:latin typeface="Fira Sans" panose="020B0503050000020004" pitchFamily="34" charset="0"/>
                <a:ea typeface="Fira Sans" panose="020B0503050000020004" pitchFamily="34" charset="0"/>
              </a:rPr>
              <a:t>Iedereen is welkom:  zowel ACV-leden als niet-leden, werkenden en werkzoekenden.</a:t>
            </a:r>
          </a:p>
          <a:p>
            <a:pPr algn="l">
              <a:buFont typeface="Arial" panose="020B0604020202020204" pitchFamily="34" charset="0"/>
              <a:buChar char="•"/>
            </a:pPr>
            <a:r>
              <a:rPr lang="nl-BE" sz="2400" dirty="0">
                <a:latin typeface="Fira Sans" panose="020B0503050000020004" pitchFamily="34" charset="0"/>
                <a:ea typeface="Fira Sans" panose="020B0503050000020004" pitchFamily="34" charset="0"/>
              </a:rPr>
              <a:t>We bieden gratis individuele begeleiding, infosessies en workshops aan.</a:t>
            </a:r>
          </a:p>
          <a:p>
            <a:pPr algn="l">
              <a:buFont typeface="Arial" panose="020B0604020202020204" pitchFamily="34" charset="0"/>
              <a:buChar char="•"/>
            </a:pPr>
            <a:r>
              <a:rPr lang="nl-BE" sz="2400" dirty="0">
                <a:latin typeface="Fira Sans" panose="020B0503050000020004" pitchFamily="34" charset="0"/>
                <a:ea typeface="Fira Sans" panose="020B0503050000020004" pitchFamily="34" charset="0"/>
              </a:rPr>
              <a:t>Verwijzen je indien nodig door naar de juiste organisaties.</a:t>
            </a:r>
          </a:p>
          <a:p>
            <a:pPr algn="l">
              <a:buFont typeface="Arial" panose="020B0604020202020204" pitchFamily="34" charset="0"/>
              <a:buChar char="•"/>
            </a:pPr>
            <a:r>
              <a:rPr lang="nl-BE" sz="2400" dirty="0">
                <a:latin typeface="Fira Sans" panose="020B0503050000020004" pitchFamily="34" charset="0"/>
                <a:ea typeface="Fira Sans" panose="020B0503050000020004" pitchFamily="34" charset="0"/>
              </a:rPr>
              <a:t>Behandelen al jouw vragen vertrouwelijk.</a:t>
            </a:r>
          </a:p>
          <a:p>
            <a:pPr algn="l">
              <a:buFont typeface="Arial" panose="020B0604020202020204" pitchFamily="34" charset="0"/>
              <a:buChar char="•"/>
            </a:pPr>
            <a:r>
              <a:rPr lang="nl-BE" sz="2400" dirty="0">
                <a:latin typeface="Fira Sans" panose="020B0503050000020004" pitchFamily="34" charset="0"/>
                <a:ea typeface="Fira Sans" panose="020B0503050000020004" pitchFamily="34" charset="0"/>
              </a:rPr>
              <a:t>Versterken je in het maken van de juiste loopbaankeuzes.</a:t>
            </a:r>
          </a:p>
          <a:p>
            <a:pPr marL="0" indent="0" algn="l">
              <a:buNone/>
            </a:pPr>
            <a:endParaRPr lang="nl-BE" sz="2400" dirty="0">
              <a:solidFill>
                <a:srgbClr val="00B050"/>
              </a:solidFill>
              <a:latin typeface="Fira Sans" panose="020B0503050000020004" pitchFamily="34" charset="0"/>
              <a:ea typeface="Fira Sans" panose="020B0503050000020004" pitchFamily="34" charset="0"/>
            </a:endParaRPr>
          </a:p>
          <a:p>
            <a:pPr marL="0" indent="0" algn="l">
              <a:buNone/>
            </a:pPr>
            <a:r>
              <a:rPr lang="nl-BE" sz="2000" dirty="0">
                <a:hlinkClick r:id="rId3"/>
              </a:rPr>
              <a:t>ACV | Loopbaanadvies | Bijblijven (hetacv.be)</a:t>
            </a:r>
            <a:endParaRPr lang="nl-BE" sz="2000" dirty="0">
              <a:latin typeface="Fira Sans" panose="020B0503050000020004" pitchFamily="34" charset="0"/>
              <a:ea typeface="Fira Sans" panose="020B0503050000020004" pitchFamily="34" charset="0"/>
            </a:endParaRPr>
          </a:p>
        </p:txBody>
      </p:sp>
      <p:pic>
        <p:nvPicPr>
          <p:cNvPr id="5" name="Afbeelding 4">
            <a:extLst>
              <a:ext uri="{FF2B5EF4-FFF2-40B4-BE49-F238E27FC236}">
                <a16:creationId xmlns:a16="http://schemas.microsoft.com/office/drawing/2014/main" id="{804668AD-C24D-4BCF-BA8F-BAC3A7B5E054}"/>
              </a:ext>
            </a:extLst>
          </p:cNvPr>
          <p:cNvPicPr>
            <a:picLocks noChangeAspect="1"/>
          </p:cNvPicPr>
          <p:nvPr/>
        </p:nvPicPr>
        <p:blipFill rotWithShape="1">
          <a:blip r:embed="rId4"/>
          <a:srcRect l="17391" t="17955" r="40218" b="6645"/>
          <a:stretch/>
        </p:blipFill>
        <p:spPr>
          <a:xfrm>
            <a:off x="10529281" y="228600"/>
            <a:ext cx="1442132" cy="1442132"/>
          </a:xfrm>
          <a:prstGeom prst="rect">
            <a:avLst/>
          </a:prstGeom>
        </p:spPr>
      </p:pic>
      <p:sp>
        <p:nvSpPr>
          <p:cNvPr id="2" name="Titel 1">
            <a:extLst>
              <a:ext uri="{FF2B5EF4-FFF2-40B4-BE49-F238E27FC236}">
                <a16:creationId xmlns:a16="http://schemas.microsoft.com/office/drawing/2014/main" id="{FAF7DDB8-ACB4-49CE-5C38-A1F17FB3C04C}"/>
              </a:ext>
            </a:extLst>
          </p:cNvPr>
          <p:cNvSpPr>
            <a:spLocks noGrp="1"/>
          </p:cNvSpPr>
          <p:nvPr>
            <p:ph type="title"/>
          </p:nvPr>
        </p:nvSpPr>
        <p:spPr>
          <a:xfrm>
            <a:off x="677334" y="609600"/>
            <a:ext cx="8596668" cy="716733"/>
          </a:xfrm>
        </p:spPr>
        <p:txBody>
          <a:bodyPr/>
          <a:lstStyle/>
          <a:p>
            <a:r>
              <a:rPr lang="nl-BE" dirty="0">
                <a:latin typeface="Fira Sans" panose="020B0503050000020004" pitchFamily="34" charset="0"/>
                <a:ea typeface="Fira Sans" panose="020B0503050000020004" pitchFamily="34" charset="0"/>
              </a:rPr>
              <a:t>Ondersteuning via het ACV</a:t>
            </a:r>
          </a:p>
        </p:txBody>
      </p:sp>
    </p:spTree>
    <p:extLst>
      <p:ext uri="{BB962C8B-B14F-4D97-AF65-F5344CB8AC3E}">
        <p14:creationId xmlns:p14="http://schemas.microsoft.com/office/powerpoint/2010/main" val="218097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E754B40B-2D39-4FA1-95BA-FAF1E7A9336E}"/>
              </a:ext>
            </a:extLst>
          </p:cNvPr>
          <p:cNvPicPr>
            <a:picLocks noGrp="1" noChangeAspect="1"/>
          </p:cNvPicPr>
          <p:nvPr>
            <p:ph idx="1"/>
          </p:nvPr>
        </p:nvPicPr>
        <p:blipFill rotWithShape="1">
          <a:blip r:embed="rId3"/>
          <a:srcRect l="22207" t="14123" r="60299" b="56512"/>
          <a:stretch/>
        </p:blipFill>
        <p:spPr>
          <a:xfrm>
            <a:off x="1055076" y="1459522"/>
            <a:ext cx="7649309" cy="4220309"/>
          </a:xfrm>
          <a:prstGeom prst="rect">
            <a:avLst/>
          </a:prstGeom>
        </p:spPr>
      </p:pic>
      <p:sp>
        <p:nvSpPr>
          <p:cNvPr id="5" name="Ovaal 4">
            <a:extLst>
              <a:ext uri="{FF2B5EF4-FFF2-40B4-BE49-F238E27FC236}">
                <a16:creationId xmlns:a16="http://schemas.microsoft.com/office/drawing/2014/main" id="{4FB9678F-75EA-4CF4-85BB-19E55686664C}"/>
              </a:ext>
            </a:extLst>
          </p:cNvPr>
          <p:cNvSpPr/>
          <p:nvPr/>
        </p:nvSpPr>
        <p:spPr>
          <a:xfrm>
            <a:off x="984738" y="1354015"/>
            <a:ext cx="457200" cy="57638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al 5">
            <a:extLst>
              <a:ext uri="{FF2B5EF4-FFF2-40B4-BE49-F238E27FC236}">
                <a16:creationId xmlns:a16="http://schemas.microsoft.com/office/drawing/2014/main" id="{D99203CC-E1E3-4B86-9C8A-B37E8252576F}"/>
              </a:ext>
            </a:extLst>
          </p:cNvPr>
          <p:cNvSpPr/>
          <p:nvPr/>
        </p:nvSpPr>
        <p:spPr>
          <a:xfrm>
            <a:off x="1055076" y="1459522"/>
            <a:ext cx="263770" cy="470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A82FC40F-38E7-4D89-8047-F3BA3C446D23}"/>
              </a:ext>
            </a:extLst>
          </p:cNvPr>
          <p:cNvSpPr/>
          <p:nvPr/>
        </p:nvSpPr>
        <p:spPr>
          <a:xfrm>
            <a:off x="7702062" y="1459522"/>
            <a:ext cx="1072661" cy="47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A5D0248E-519E-4FD6-8CC5-0C94264DD941}"/>
              </a:ext>
            </a:extLst>
          </p:cNvPr>
          <p:cNvPicPr>
            <a:picLocks noChangeAspect="1"/>
          </p:cNvPicPr>
          <p:nvPr/>
        </p:nvPicPr>
        <p:blipFill rotWithShape="1">
          <a:blip r:embed="rId4"/>
          <a:srcRect l="17391" t="17955" r="40218" b="6645"/>
          <a:stretch/>
        </p:blipFill>
        <p:spPr>
          <a:xfrm>
            <a:off x="10529281" y="228600"/>
            <a:ext cx="1442132" cy="1442132"/>
          </a:xfrm>
          <a:prstGeom prst="rect">
            <a:avLst/>
          </a:prstGeom>
        </p:spPr>
      </p:pic>
    </p:spTree>
    <p:extLst>
      <p:ext uri="{BB962C8B-B14F-4D97-AF65-F5344CB8AC3E}">
        <p14:creationId xmlns:p14="http://schemas.microsoft.com/office/powerpoint/2010/main" val="2438997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4041162-5589-4FF5-9DB7-8C72B18152D8}"/>
              </a:ext>
            </a:extLst>
          </p:cNvPr>
          <p:cNvSpPr>
            <a:spLocks noGrp="1"/>
          </p:cNvSpPr>
          <p:nvPr>
            <p:ph type="title"/>
          </p:nvPr>
        </p:nvSpPr>
        <p:spPr>
          <a:xfrm>
            <a:off x="7181723" y="609600"/>
            <a:ext cx="4512989" cy="2227730"/>
          </a:xfrm>
        </p:spPr>
        <p:txBody>
          <a:bodyPr anchor="ctr">
            <a:normAutofit/>
          </a:bodyPr>
          <a:lstStyle/>
          <a:p>
            <a:endParaRPr lang="nl-BE">
              <a:solidFill>
                <a:srgbClr val="FFFFFF"/>
              </a:solidFill>
            </a:endParaRPr>
          </a:p>
        </p:txBody>
      </p:sp>
      <p:pic>
        <p:nvPicPr>
          <p:cNvPr id="6" name="Afbeelding 5">
            <a:extLst>
              <a:ext uri="{FF2B5EF4-FFF2-40B4-BE49-F238E27FC236}">
                <a16:creationId xmlns:a16="http://schemas.microsoft.com/office/drawing/2014/main" id="{5E87C7D0-9632-427F-A79E-B8737E1DCADD}"/>
              </a:ext>
            </a:extLst>
          </p:cNvPr>
          <p:cNvPicPr>
            <a:picLocks noChangeAspect="1"/>
          </p:cNvPicPr>
          <p:nvPr/>
        </p:nvPicPr>
        <p:blipFill rotWithShape="1">
          <a:blip r:embed="rId2"/>
          <a:srcRect l="17391" t="17955" r="40218" b="6645"/>
          <a:stretch/>
        </p:blipFill>
        <p:spPr>
          <a:xfrm>
            <a:off x="757251" y="1544085"/>
            <a:ext cx="3856774" cy="3858729"/>
          </a:xfrm>
          <a:prstGeom prst="rect">
            <a:avLst/>
          </a:prstGeom>
        </p:spPr>
      </p:pic>
      <p:sp>
        <p:nvSpPr>
          <p:cNvPr id="3" name="Tijdelijke aanduiding voor inhoud 2">
            <a:extLst>
              <a:ext uri="{FF2B5EF4-FFF2-40B4-BE49-F238E27FC236}">
                <a16:creationId xmlns:a16="http://schemas.microsoft.com/office/drawing/2014/main" id="{93210022-9C93-4BAC-87F2-62060CEE5D52}"/>
              </a:ext>
            </a:extLst>
          </p:cNvPr>
          <p:cNvSpPr>
            <a:spLocks noGrp="1"/>
          </p:cNvSpPr>
          <p:nvPr>
            <p:ph idx="1"/>
          </p:nvPr>
        </p:nvSpPr>
        <p:spPr>
          <a:xfrm>
            <a:off x="7181724" y="2877689"/>
            <a:ext cx="4512988" cy="4150622"/>
          </a:xfrm>
        </p:spPr>
        <p:txBody>
          <a:bodyPr anchor="t">
            <a:normAutofit/>
          </a:bodyPr>
          <a:lstStyle/>
          <a:p>
            <a:pPr marL="0" indent="0">
              <a:buNone/>
            </a:pPr>
            <a:r>
              <a:rPr lang="nl-BE" sz="6000">
                <a:solidFill>
                  <a:srgbClr val="FFFFFF"/>
                </a:solidFill>
              </a:rPr>
              <a:t>Dank je wel!</a:t>
            </a:r>
          </a:p>
        </p:txBody>
      </p:sp>
    </p:spTree>
    <p:extLst>
      <p:ext uri="{BB962C8B-B14F-4D97-AF65-F5344CB8AC3E}">
        <p14:creationId xmlns:p14="http://schemas.microsoft.com/office/powerpoint/2010/main" val="136564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Tijdelijke aanduiding voor inhoud 3">
            <a:extLst>
              <a:ext uri="{FF2B5EF4-FFF2-40B4-BE49-F238E27FC236}">
                <a16:creationId xmlns:a16="http://schemas.microsoft.com/office/drawing/2014/main" id="{20AC482A-F9CA-4AF3-BA39-EC2B6E5742B4}"/>
              </a:ext>
            </a:extLst>
          </p:cNvPr>
          <p:cNvPicPr>
            <a:picLocks noGrp="1" noChangeAspect="1"/>
          </p:cNvPicPr>
          <p:nvPr>
            <p:ph idx="1"/>
          </p:nvPr>
        </p:nvPicPr>
        <p:blipFill rotWithShape="1">
          <a:blip r:embed="rId3"/>
          <a:srcRect l="24741" t="9091" r="18026"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el 1">
            <a:extLst>
              <a:ext uri="{FF2B5EF4-FFF2-40B4-BE49-F238E27FC236}">
                <a16:creationId xmlns:a16="http://schemas.microsoft.com/office/drawing/2014/main" id="{CA835EA1-6100-4076-87AA-3A1CE9568BF8}"/>
              </a:ext>
            </a:extLst>
          </p:cNvPr>
          <p:cNvSpPr>
            <a:spLocks noGrp="1"/>
          </p:cNvSpPr>
          <p:nvPr>
            <p:ph type="title"/>
          </p:nvPr>
        </p:nvSpPr>
        <p:spPr>
          <a:xfrm>
            <a:off x="668867" y="1678667"/>
            <a:ext cx="4088190" cy="1750334"/>
          </a:xfrm>
        </p:spPr>
        <p:txBody>
          <a:bodyPr vert="horz" lIns="91440" tIns="45720" rIns="91440" bIns="45720" rtlCol="0" anchor="b">
            <a:normAutofit/>
          </a:bodyPr>
          <a:lstStyle/>
          <a:p>
            <a:pPr algn="r"/>
            <a:r>
              <a:rPr lang="en-US" sz="4800" dirty="0">
                <a:latin typeface="Fira Sans" panose="020B0503050000020004" pitchFamily="34" charset="0"/>
                <a:ea typeface="Fira Sans" panose="020B0503050000020004" pitchFamily="34" charset="0"/>
              </a:rPr>
              <a:t>Wat is </a:t>
            </a:r>
            <a:r>
              <a:rPr lang="en-US" sz="4800" dirty="0" err="1">
                <a:latin typeface="Fira Sans" panose="020B0503050000020004" pitchFamily="34" charset="0"/>
                <a:ea typeface="Fira Sans" panose="020B0503050000020004" pitchFamily="34" charset="0"/>
              </a:rPr>
              <a:t>veerkracht</a:t>
            </a:r>
            <a:r>
              <a:rPr lang="en-US" sz="4800" dirty="0">
                <a:latin typeface="Fira Sans" panose="020B0503050000020004" pitchFamily="34" charset="0"/>
                <a:ea typeface="Fira Sans" panose="020B0503050000020004" pitchFamily="34" charset="0"/>
              </a:rPr>
              <a:t>?</a:t>
            </a:r>
          </a:p>
        </p:txBody>
      </p:sp>
      <p:cxnSp>
        <p:nvCxnSpPr>
          <p:cNvPr id="21" name="Straight Connector 2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6" name="Afbeelding 25">
            <a:extLst>
              <a:ext uri="{FF2B5EF4-FFF2-40B4-BE49-F238E27FC236}">
                <a16:creationId xmlns:a16="http://schemas.microsoft.com/office/drawing/2014/main" id="{2B710C07-F3BE-4A91-B1AD-B2E3E346DF58}"/>
              </a:ext>
            </a:extLst>
          </p:cNvPr>
          <p:cNvPicPr>
            <a:picLocks noChangeAspect="1"/>
          </p:cNvPicPr>
          <p:nvPr/>
        </p:nvPicPr>
        <p:blipFill rotWithShape="1">
          <a:blip r:embed="rId4"/>
          <a:srcRect l="17391" t="17955" r="40218" b="6645"/>
          <a:stretch/>
        </p:blipFill>
        <p:spPr>
          <a:xfrm>
            <a:off x="10529281" y="228600"/>
            <a:ext cx="1442132" cy="1442132"/>
          </a:xfrm>
          <a:prstGeom prst="rect">
            <a:avLst/>
          </a:prstGeom>
        </p:spPr>
      </p:pic>
      <p:pic>
        <p:nvPicPr>
          <p:cNvPr id="3" name="Afbeelding 2">
            <a:extLst>
              <a:ext uri="{FF2B5EF4-FFF2-40B4-BE49-F238E27FC236}">
                <a16:creationId xmlns:a16="http://schemas.microsoft.com/office/drawing/2014/main" id="{3EE84599-6931-4974-B5A3-760B26A1D556}"/>
              </a:ext>
            </a:extLst>
          </p:cNvPr>
          <p:cNvPicPr>
            <a:picLocks noChangeAspect="1"/>
          </p:cNvPicPr>
          <p:nvPr/>
        </p:nvPicPr>
        <p:blipFill rotWithShape="1">
          <a:blip r:embed="rId5"/>
          <a:srcRect l="67129" t="20954" r="15135" b="61031"/>
          <a:stretch/>
        </p:blipFill>
        <p:spPr>
          <a:xfrm>
            <a:off x="1185011" y="3683939"/>
            <a:ext cx="3404574" cy="1982215"/>
          </a:xfrm>
          <a:prstGeom prst="rect">
            <a:avLst/>
          </a:prstGeom>
        </p:spPr>
      </p:pic>
    </p:spTree>
    <p:extLst>
      <p:ext uri="{BB962C8B-B14F-4D97-AF65-F5344CB8AC3E}">
        <p14:creationId xmlns:p14="http://schemas.microsoft.com/office/powerpoint/2010/main" val="3242024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CE7FFFF4-0D38-1A77-0778-9A9068821446}"/>
              </a:ext>
            </a:extLst>
          </p:cNvPr>
          <p:cNvSpPr/>
          <p:nvPr/>
        </p:nvSpPr>
        <p:spPr>
          <a:xfrm>
            <a:off x="5519174" y="4254907"/>
            <a:ext cx="648929" cy="132735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hthoek 9">
            <a:extLst>
              <a:ext uri="{FF2B5EF4-FFF2-40B4-BE49-F238E27FC236}">
                <a16:creationId xmlns:a16="http://schemas.microsoft.com/office/drawing/2014/main" id="{3E0AD3EB-3363-71B6-1FCA-179BA943A03E}"/>
              </a:ext>
            </a:extLst>
          </p:cNvPr>
          <p:cNvSpPr/>
          <p:nvPr/>
        </p:nvSpPr>
        <p:spPr>
          <a:xfrm>
            <a:off x="4778476" y="4254908"/>
            <a:ext cx="648929" cy="13273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hthoek 8">
            <a:extLst>
              <a:ext uri="{FF2B5EF4-FFF2-40B4-BE49-F238E27FC236}">
                <a16:creationId xmlns:a16="http://schemas.microsoft.com/office/drawing/2014/main" id="{5C2DE500-324B-6D2E-D4A1-F228E67F064D}"/>
              </a:ext>
            </a:extLst>
          </p:cNvPr>
          <p:cNvSpPr/>
          <p:nvPr/>
        </p:nvSpPr>
        <p:spPr>
          <a:xfrm>
            <a:off x="3877188" y="4254907"/>
            <a:ext cx="809519" cy="132735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Afbeelding 6" descr="Afbeelding met zwart, duisternis&#10;&#10;Automatisch gegenereerde beschrijving">
            <a:extLst>
              <a:ext uri="{FF2B5EF4-FFF2-40B4-BE49-F238E27FC236}">
                <a16:creationId xmlns:a16="http://schemas.microsoft.com/office/drawing/2014/main" id="{9DE5A41A-FAF0-AFBA-3E0D-8BC76E248A76}"/>
              </a:ext>
            </a:extLst>
          </p:cNvPr>
          <p:cNvPicPr>
            <a:picLocks noChangeAspect="1"/>
          </p:cNvPicPr>
          <p:nvPr/>
        </p:nvPicPr>
        <p:blipFill>
          <a:blip r:embed="rId3"/>
          <a:stretch>
            <a:fillRect/>
          </a:stretch>
        </p:blipFill>
        <p:spPr>
          <a:xfrm>
            <a:off x="3240274" y="3183193"/>
            <a:ext cx="3470787" cy="3470787"/>
          </a:xfrm>
          <a:prstGeom prst="rect">
            <a:avLst/>
          </a:prstGeom>
        </p:spPr>
      </p:pic>
      <p:sp>
        <p:nvSpPr>
          <p:cNvPr id="3" name="Tijdelijke aanduiding voor inhoud 2">
            <a:extLst>
              <a:ext uri="{FF2B5EF4-FFF2-40B4-BE49-F238E27FC236}">
                <a16:creationId xmlns:a16="http://schemas.microsoft.com/office/drawing/2014/main" id="{A7573A19-1D00-4804-BC04-E139DC3C37BE}"/>
              </a:ext>
            </a:extLst>
          </p:cNvPr>
          <p:cNvSpPr>
            <a:spLocks noGrp="1"/>
          </p:cNvSpPr>
          <p:nvPr>
            <p:ph idx="1"/>
          </p:nvPr>
        </p:nvSpPr>
        <p:spPr>
          <a:xfrm>
            <a:off x="677334" y="996043"/>
            <a:ext cx="8596668" cy="5045319"/>
          </a:xfrm>
        </p:spPr>
        <p:txBody>
          <a:bodyPr vert="horz" lIns="91440" tIns="45720" rIns="91440" bIns="45720" rtlCol="0" anchor="t">
            <a:normAutofit/>
          </a:bodyPr>
          <a:lstStyle/>
          <a:p>
            <a:pPr marL="0" indent="0">
              <a:buNone/>
            </a:pPr>
            <a:endParaRPr lang="nl-BE" sz="3200" dirty="0">
              <a:latin typeface="Fira Sans" panose="020B0503050000020004" pitchFamily="34" charset="0"/>
              <a:ea typeface="Fira Sans" panose="020B0503050000020004" pitchFamily="34" charset="0"/>
            </a:endParaRPr>
          </a:p>
          <a:p>
            <a:pPr marL="0" indent="0">
              <a:buNone/>
            </a:pPr>
            <a:endParaRPr lang="nl-BE" sz="3200" dirty="0">
              <a:latin typeface="Fira Sans" panose="020B0503050000020004" pitchFamily="34" charset="0"/>
              <a:ea typeface="Fira Sans" panose="020B0503050000020004" pitchFamily="34" charset="0"/>
            </a:endParaRPr>
          </a:p>
          <a:p>
            <a:pPr marL="0" indent="0">
              <a:buNone/>
            </a:pPr>
            <a:r>
              <a:rPr lang="nl-BE" sz="3200" dirty="0">
                <a:latin typeface="Fira Sans" panose="020B0503050000020004" pitchFamily="34" charset="0"/>
                <a:ea typeface="Fira Sans" panose="020B0503050000020004" pitchFamily="34" charset="0"/>
              </a:rPr>
              <a:t>het vermogen om terug te veren bij inspanningen, tegenslag of moeilijkheden</a:t>
            </a:r>
          </a:p>
        </p:txBody>
      </p:sp>
      <p:pic>
        <p:nvPicPr>
          <p:cNvPr id="5" name="Afbeelding 4">
            <a:extLst>
              <a:ext uri="{FF2B5EF4-FFF2-40B4-BE49-F238E27FC236}">
                <a16:creationId xmlns:a16="http://schemas.microsoft.com/office/drawing/2014/main" id="{804668AD-C24D-4BCF-BA8F-BAC3A7B5E054}"/>
              </a:ext>
            </a:extLst>
          </p:cNvPr>
          <p:cNvPicPr>
            <a:picLocks noChangeAspect="1"/>
          </p:cNvPicPr>
          <p:nvPr/>
        </p:nvPicPr>
        <p:blipFill rotWithShape="1">
          <a:blip r:embed="rId4"/>
          <a:srcRect l="17391" t="17955" r="40218" b="6645"/>
          <a:stretch/>
        </p:blipFill>
        <p:spPr>
          <a:xfrm>
            <a:off x="10529281" y="228600"/>
            <a:ext cx="1442132" cy="1442132"/>
          </a:xfrm>
          <a:prstGeom prst="rect">
            <a:avLst/>
          </a:prstGeom>
        </p:spPr>
      </p:pic>
      <p:sp>
        <p:nvSpPr>
          <p:cNvPr id="8" name="Rechthoek 7">
            <a:extLst>
              <a:ext uri="{FF2B5EF4-FFF2-40B4-BE49-F238E27FC236}">
                <a16:creationId xmlns:a16="http://schemas.microsoft.com/office/drawing/2014/main" id="{28BBD336-C738-6B4D-92A9-AD07802C6CD5}"/>
              </a:ext>
            </a:extLst>
          </p:cNvPr>
          <p:cNvSpPr/>
          <p:nvPr/>
        </p:nvSpPr>
        <p:spPr>
          <a:xfrm>
            <a:off x="3431458" y="4257368"/>
            <a:ext cx="353961" cy="13273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Titel 1">
            <a:extLst>
              <a:ext uri="{FF2B5EF4-FFF2-40B4-BE49-F238E27FC236}">
                <a16:creationId xmlns:a16="http://schemas.microsoft.com/office/drawing/2014/main" id="{86B75DD8-7B18-C017-BF3F-2369DAD33AB7}"/>
              </a:ext>
            </a:extLst>
          </p:cNvPr>
          <p:cNvSpPr>
            <a:spLocks noGrp="1"/>
          </p:cNvSpPr>
          <p:nvPr>
            <p:ph type="title"/>
          </p:nvPr>
        </p:nvSpPr>
        <p:spPr>
          <a:xfrm>
            <a:off x="677334" y="609600"/>
            <a:ext cx="8596668" cy="716733"/>
          </a:xfrm>
        </p:spPr>
        <p:txBody>
          <a:bodyPr/>
          <a:lstStyle/>
          <a:p>
            <a:r>
              <a:rPr lang="nl-BE" dirty="0">
                <a:latin typeface="Fira Sans" panose="020B0503050000020004" pitchFamily="34" charset="0"/>
                <a:ea typeface="Fira Sans" panose="020B0503050000020004" pitchFamily="34" charset="0"/>
              </a:rPr>
              <a:t>Veerkracht is</a:t>
            </a:r>
          </a:p>
        </p:txBody>
      </p:sp>
    </p:spTree>
    <p:extLst>
      <p:ext uri="{BB962C8B-B14F-4D97-AF65-F5344CB8AC3E}">
        <p14:creationId xmlns:p14="http://schemas.microsoft.com/office/powerpoint/2010/main" val="143598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7573A19-1D00-4804-BC04-E139DC3C37BE}"/>
              </a:ext>
            </a:extLst>
          </p:cNvPr>
          <p:cNvSpPr>
            <a:spLocks noGrp="1"/>
          </p:cNvSpPr>
          <p:nvPr>
            <p:ph idx="1"/>
          </p:nvPr>
        </p:nvSpPr>
        <p:spPr>
          <a:xfrm>
            <a:off x="677334" y="996043"/>
            <a:ext cx="8596668" cy="5045319"/>
          </a:xfrm>
        </p:spPr>
        <p:txBody>
          <a:bodyPr vert="horz" lIns="91440" tIns="45720" rIns="91440" bIns="45720" rtlCol="0" anchor="t">
            <a:normAutofit/>
          </a:bodyPr>
          <a:lstStyle/>
          <a:p>
            <a:pPr marL="0" indent="0">
              <a:buNone/>
            </a:pPr>
            <a:endParaRPr lang="nl-BE" sz="3200" dirty="0">
              <a:latin typeface="Fira Sans" panose="020B0503050000020004" pitchFamily="34" charset="0"/>
              <a:ea typeface="Fira Sans" panose="020B0503050000020004" pitchFamily="34" charset="0"/>
            </a:endParaRPr>
          </a:p>
          <a:p>
            <a:pPr marL="0" indent="0">
              <a:buNone/>
            </a:pPr>
            <a:endParaRPr lang="nl-BE" sz="3200" dirty="0">
              <a:latin typeface="Fira Sans" panose="020B0503050000020004" pitchFamily="34" charset="0"/>
              <a:ea typeface="Fira Sans" panose="020B0503050000020004" pitchFamily="34" charset="0"/>
            </a:endParaRPr>
          </a:p>
          <a:p>
            <a:pPr marL="0" indent="0">
              <a:buNone/>
            </a:pPr>
            <a:r>
              <a:rPr lang="nl-BE" sz="3200" dirty="0">
                <a:latin typeface="Fira Sans" panose="020B0503050000020004" pitchFamily="34" charset="0"/>
                <a:ea typeface="Fira Sans" panose="020B0503050000020004" pitchFamily="34" charset="0"/>
              </a:rPr>
              <a:t>Betekent zélf de touwtjes in handen nemen</a:t>
            </a:r>
          </a:p>
          <a:p>
            <a:pPr marL="0" indent="0">
              <a:buNone/>
            </a:pPr>
            <a:endParaRPr lang="nl-BE" sz="3200" dirty="0">
              <a:latin typeface="Fira Sans" panose="020B0503050000020004" pitchFamily="34" charset="0"/>
              <a:ea typeface="Fira Sans" panose="020B0503050000020004" pitchFamily="34" charset="0"/>
            </a:endParaRPr>
          </a:p>
          <a:p>
            <a:pPr marL="0" indent="0">
              <a:buNone/>
            </a:pPr>
            <a:r>
              <a:rPr lang="nl-BE" sz="3200" dirty="0">
                <a:latin typeface="Fira Sans" panose="020B0503050000020004" pitchFamily="34" charset="0"/>
                <a:ea typeface="Fira Sans" panose="020B0503050000020004" pitchFamily="34" charset="0"/>
              </a:rPr>
              <a:t>Vraagt inzicht hebben in </a:t>
            </a:r>
          </a:p>
          <a:p>
            <a:pPr>
              <a:buFontTx/>
              <a:buChar char="-"/>
            </a:pPr>
            <a:r>
              <a:rPr lang="nl-BE" sz="3200" dirty="0">
                <a:latin typeface="Fira Sans" panose="020B0503050000020004" pitchFamily="34" charset="0"/>
                <a:ea typeface="Fira Sans" panose="020B0503050000020004" pitchFamily="34" charset="0"/>
              </a:rPr>
              <a:t>Jouw draagkracht en draaglast</a:t>
            </a:r>
          </a:p>
          <a:p>
            <a:pPr>
              <a:buFontTx/>
              <a:buChar char="-"/>
            </a:pPr>
            <a:r>
              <a:rPr lang="nl-BE" sz="3200" dirty="0">
                <a:latin typeface="Fira Sans" panose="020B0503050000020004" pitchFamily="34" charset="0"/>
                <a:ea typeface="Fira Sans" panose="020B0503050000020004" pitchFamily="34" charset="0"/>
              </a:rPr>
              <a:t>Jouw energiegevers en –vreters</a:t>
            </a:r>
          </a:p>
          <a:p>
            <a:pPr marL="0" indent="0">
              <a:buNone/>
            </a:pPr>
            <a:endParaRPr lang="nl-BE" sz="3200" dirty="0">
              <a:latin typeface="Fira Sans" panose="020B0503050000020004" pitchFamily="34" charset="0"/>
              <a:ea typeface="Fira Sans" panose="020B0503050000020004" pitchFamily="34" charset="0"/>
            </a:endParaRPr>
          </a:p>
          <a:p>
            <a:pPr marL="0" indent="0">
              <a:buNone/>
            </a:pPr>
            <a:endParaRPr lang="nl-BE" sz="3200" dirty="0">
              <a:latin typeface="Fira Sans" panose="020B0503050000020004" pitchFamily="34" charset="0"/>
              <a:ea typeface="Fira Sans" panose="020B0503050000020004" pitchFamily="34" charset="0"/>
            </a:endParaRPr>
          </a:p>
        </p:txBody>
      </p:sp>
      <p:pic>
        <p:nvPicPr>
          <p:cNvPr id="5" name="Afbeelding 4">
            <a:extLst>
              <a:ext uri="{FF2B5EF4-FFF2-40B4-BE49-F238E27FC236}">
                <a16:creationId xmlns:a16="http://schemas.microsoft.com/office/drawing/2014/main" id="{804668AD-C24D-4BCF-BA8F-BAC3A7B5E054}"/>
              </a:ext>
            </a:extLst>
          </p:cNvPr>
          <p:cNvPicPr>
            <a:picLocks noChangeAspect="1"/>
          </p:cNvPicPr>
          <p:nvPr/>
        </p:nvPicPr>
        <p:blipFill rotWithShape="1">
          <a:blip r:embed="rId3"/>
          <a:srcRect l="17391" t="17955" r="40218" b="6645"/>
          <a:stretch/>
        </p:blipFill>
        <p:spPr>
          <a:xfrm>
            <a:off x="10529281" y="228600"/>
            <a:ext cx="1442132" cy="1442132"/>
          </a:xfrm>
          <a:prstGeom prst="rect">
            <a:avLst/>
          </a:prstGeom>
        </p:spPr>
      </p:pic>
      <p:sp>
        <p:nvSpPr>
          <p:cNvPr id="2" name="Titel 1">
            <a:extLst>
              <a:ext uri="{FF2B5EF4-FFF2-40B4-BE49-F238E27FC236}">
                <a16:creationId xmlns:a16="http://schemas.microsoft.com/office/drawing/2014/main" id="{CD506455-ECFB-16B4-D39C-04FBA9EC0999}"/>
              </a:ext>
            </a:extLst>
          </p:cNvPr>
          <p:cNvSpPr>
            <a:spLocks noGrp="1"/>
          </p:cNvSpPr>
          <p:nvPr>
            <p:ph type="title"/>
          </p:nvPr>
        </p:nvSpPr>
        <p:spPr>
          <a:xfrm>
            <a:off x="677334" y="609600"/>
            <a:ext cx="8596668" cy="716733"/>
          </a:xfrm>
        </p:spPr>
        <p:txBody>
          <a:bodyPr/>
          <a:lstStyle/>
          <a:p>
            <a:r>
              <a:rPr lang="nl-BE" dirty="0">
                <a:latin typeface="Fira Sans" panose="020B0503050000020004" pitchFamily="34" charset="0"/>
                <a:ea typeface="Fira Sans" panose="020B0503050000020004" pitchFamily="34" charset="0"/>
              </a:rPr>
              <a:t>Werken aan jouw veerkracht… </a:t>
            </a:r>
          </a:p>
        </p:txBody>
      </p:sp>
    </p:spTree>
    <p:extLst>
      <p:ext uri="{BB962C8B-B14F-4D97-AF65-F5344CB8AC3E}">
        <p14:creationId xmlns:p14="http://schemas.microsoft.com/office/powerpoint/2010/main" val="168804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FE0C573-136C-4B73-B643-2401F35E6BAA}"/>
              </a:ext>
            </a:extLst>
          </p:cNvPr>
          <p:cNvSpPr/>
          <p:nvPr/>
        </p:nvSpPr>
        <p:spPr>
          <a:xfrm>
            <a:off x="3888280" y="3244334"/>
            <a:ext cx="184731" cy="369332"/>
          </a:xfrm>
          <a:prstGeom prst="rect">
            <a:avLst/>
          </a:prstGeom>
        </p:spPr>
        <p:txBody>
          <a:bodyPr wrap="none">
            <a:spAutoFit/>
          </a:bodyPr>
          <a:lstStyle/>
          <a:p>
            <a:endParaRPr lang="nl-BE"/>
          </a:p>
        </p:txBody>
      </p:sp>
      <p:sp>
        <p:nvSpPr>
          <p:cNvPr id="3" name="Rectangle 2">
            <a:extLst>
              <a:ext uri="{FF2B5EF4-FFF2-40B4-BE49-F238E27FC236}">
                <a16:creationId xmlns:a16="http://schemas.microsoft.com/office/drawing/2014/main" id="{CB1572A1-D47E-4839-841B-098A4CCD17E1}"/>
              </a:ext>
            </a:extLst>
          </p:cNvPr>
          <p:cNvSpPr>
            <a:spLocks noChangeArrowheads="1"/>
          </p:cNvSpPr>
          <p:nvPr/>
        </p:nvSpPr>
        <p:spPr bwMode="auto">
          <a:xfrm>
            <a:off x="252662" y="540606"/>
            <a:ext cx="294773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800" b="1" i="0" u="sng" strike="noStrike" cap="none" normalizeH="0" baseline="0" dirty="0">
                <a:ln>
                  <a:noFill/>
                </a:ln>
                <a:solidFill>
                  <a:schemeClr val="tx1"/>
                </a:solidFill>
                <a:effectLst/>
                <a:latin typeface="Fira Sans" panose="020B0503050000020004" pitchFamily="34" charset="0"/>
                <a:ea typeface="Fira Sans" panose="020B0503050000020004" pitchFamily="34" charset="0"/>
                <a:cs typeface="Times New Roman" panose="02020603050405020304" pitchFamily="18" charset="0"/>
              </a:rPr>
              <a:t>Werken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2800" b="1" i="0" u="sng" strike="noStrike" cap="none" normalizeH="0" baseline="0" dirty="0">
                <a:ln>
                  <a:noFill/>
                </a:ln>
                <a:solidFill>
                  <a:schemeClr val="tx1"/>
                </a:solidFill>
                <a:effectLst/>
                <a:latin typeface="Fira Sans" panose="020B0503050000020004" pitchFamily="34" charset="0"/>
                <a:ea typeface="Fira Sans" panose="020B0503050000020004" pitchFamily="34" charset="0"/>
                <a:cs typeface="Times New Roman" panose="02020603050405020304" pitchFamily="18" charset="0"/>
              </a:rPr>
              <a:t>aan je veerkracht</a:t>
            </a:r>
            <a:endParaRPr kumimoji="0" lang="nl-BE" altLang="nl-BE" b="0" i="0" u="none" strike="noStrike" cap="none" normalizeH="0" baseline="0" dirty="0">
              <a:ln>
                <a:noFill/>
              </a:ln>
              <a:solidFill>
                <a:schemeClr val="tx1"/>
              </a:solidFill>
              <a:effectLst/>
              <a:latin typeface="Fira Sans" panose="020B0503050000020004" pitchFamily="34" charset="0"/>
              <a:ea typeface="Fira Sans" panose="020B05030500000200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a:ln>
                <a:noFill/>
              </a:ln>
              <a:solidFill>
                <a:schemeClr val="tx1"/>
              </a:solidFill>
              <a:effectLst/>
              <a:latin typeface="Fira Sans" panose="020B0503050000020004" pitchFamily="34" charset="0"/>
              <a:ea typeface="Fira Sans" panose="020B0503050000020004" pitchFamily="34" charset="0"/>
            </a:endParaRPr>
          </a:p>
        </p:txBody>
      </p:sp>
      <p:pic>
        <p:nvPicPr>
          <p:cNvPr id="1025" name="Afbeelding 1">
            <a:extLst>
              <a:ext uri="{FF2B5EF4-FFF2-40B4-BE49-F238E27FC236}">
                <a16:creationId xmlns:a16="http://schemas.microsoft.com/office/drawing/2014/main" id="{2E2C59B8-8A69-4DA6-B517-E8331C2A6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243" t="16394" r="14532" b="7576"/>
          <a:stretch>
            <a:fillRect/>
          </a:stretch>
        </p:blipFill>
        <p:spPr bwMode="auto">
          <a:xfrm>
            <a:off x="3380874" y="621450"/>
            <a:ext cx="5724525"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831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4FB9678F-75EA-4CF4-85BB-19E55686664C}"/>
              </a:ext>
            </a:extLst>
          </p:cNvPr>
          <p:cNvSpPr/>
          <p:nvPr/>
        </p:nvSpPr>
        <p:spPr>
          <a:xfrm>
            <a:off x="984738" y="1354015"/>
            <a:ext cx="457200" cy="57638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al 5">
            <a:extLst>
              <a:ext uri="{FF2B5EF4-FFF2-40B4-BE49-F238E27FC236}">
                <a16:creationId xmlns:a16="http://schemas.microsoft.com/office/drawing/2014/main" id="{D99203CC-E1E3-4B86-9C8A-B37E8252576F}"/>
              </a:ext>
            </a:extLst>
          </p:cNvPr>
          <p:cNvSpPr/>
          <p:nvPr/>
        </p:nvSpPr>
        <p:spPr>
          <a:xfrm>
            <a:off x="1055076" y="1459522"/>
            <a:ext cx="263770" cy="470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A82FC40F-38E7-4D89-8047-F3BA3C446D23}"/>
              </a:ext>
            </a:extLst>
          </p:cNvPr>
          <p:cNvSpPr/>
          <p:nvPr/>
        </p:nvSpPr>
        <p:spPr>
          <a:xfrm>
            <a:off x="7702062" y="1459522"/>
            <a:ext cx="1072661" cy="47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A5D0248E-519E-4FD6-8CC5-0C94264DD941}"/>
              </a:ext>
            </a:extLst>
          </p:cNvPr>
          <p:cNvPicPr>
            <a:picLocks noChangeAspect="1"/>
          </p:cNvPicPr>
          <p:nvPr/>
        </p:nvPicPr>
        <p:blipFill rotWithShape="1">
          <a:blip r:embed="rId3"/>
          <a:srcRect l="17391" t="17955" r="40218" b="6645"/>
          <a:stretch/>
        </p:blipFill>
        <p:spPr>
          <a:xfrm>
            <a:off x="10529281" y="228600"/>
            <a:ext cx="1442132" cy="1442132"/>
          </a:xfrm>
          <a:prstGeom prst="rect">
            <a:avLst/>
          </a:prstGeom>
        </p:spPr>
      </p:pic>
      <p:sp>
        <p:nvSpPr>
          <p:cNvPr id="10" name="Rechthoek: afgeronde hoeken 9">
            <a:extLst>
              <a:ext uri="{FF2B5EF4-FFF2-40B4-BE49-F238E27FC236}">
                <a16:creationId xmlns:a16="http://schemas.microsoft.com/office/drawing/2014/main" id="{D7C95F70-805E-C595-5010-EEFD1AF1AE74}"/>
              </a:ext>
            </a:extLst>
          </p:cNvPr>
          <p:cNvSpPr/>
          <p:nvPr/>
        </p:nvSpPr>
        <p:spPr>
          <a:xfrm>
            <a:off x="571641" y="5472742"/>
            <a:ext cx="8855948" cy="272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Gelijkbenige driehoek 10">
            <a:extLst>
              <a:ext uri="{FF2B5EF4-FFF2-40B4-BE49-F238E27FC236}">
                <a16:creationId xmlns:a16="http://schemas.microsoft.com/office/drawing/2014/main" id="{3FDC7F58-E616-3767-485A-65A737C149D2}"/>
              </a:ext>
            </a:extLst>
          </p:cNvPr>
          <p:cNvSpPr/>
          <p:nvPr/>
        </p:nvSpPr>
        <p:spPr>
          <a:xfrm>
            <a:off x="4434115" y="5742577"/>
            <a:ext cx="1240971" cy="8432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Titel 1">
            <a:extLst>
              <a:ext uri="{FF2B5EF4-FFF2-40B4-BE49-F238E27FC236}">
                <a16:creationId xmlns:a16="http://schemas.microsoft.com/office/drawing/2014/main" id="{30F9A4DE-B5CB-4DE7-DB7A-C102AB6B48E3}"/>
              </a:ext>
            </a:extLst>
          </p:cNvPr>
          <p:cNvSpPr>
            <a:spLocks noGrp="1"/>
          </p:cNvSpPr>
          <p:nvPr>
            <p:ph type="title"/>
          </p:nvPr>
        </p:nvSpPr>
        <p:spPr>
          <a:xfrm>
            <a:off x="677334" y="609600"/>
            <a:ext cx="8596668" cy="716733"/>
          </a:xfrm>
        </p:spPr>
        <p:txBody>
          <a:bodyPr/>
          <a:lstStyle/>
          <a:p>
            <a:r>
              <a:rPr lang="nl-BE" dirty="0">
                <a:latin typeface="Fira Sans" panose="020B0503050000020004" pitchFamily="34" charset="0"/>
                <a:ea typeface="Fira Sans" panose="020B0503050000020004" pitchFamily="34" charset="0"/>
              </a:rPr>
              <a:t>Draagkracht en draaglast</a:t>
            </a:r>
          </a:p>
        </p:txBody>
      </p:sp>
      <p:sp>
        <p:nvSpPr>
          <p:cNvPr id="12" name="Rechthoek: afgeronde hoeken 11">
            <a:extLst>
              <a:ext uri="{FF2B5EF4-FFF2-40B4-BE49-F238E27FC236}">
                <a16:creationId xmlns:a16="http://schemas.microsoft.com/office/drawing/2014/main" id="{E12526DE-70ED-7B8B-ABBC-03B9FD237250}"/>
              </a:ext>
            </a:extLst>
          </p:cNvPr>
          <p:cNvSpPr/>
          <p:nvPr/>
        </p:nvSpPr>
        <p:spPr>
          <a:xfrm>
            <a:off x="3218549" y="1786605"/>
            <a:ext cx="3672101" cy="5763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solidFill>
                <a:latin typeface="Fira Sans" panose="020B0503050000020004" pitchFamily="34" charset="0"/>
                <a:ea typeface="Fira Sans" panose="020B0503050000020004" pitchFamily="34" charset="0"/>
              </a:rPr>
              <a:t>FYSIEK</a:t>
            </a:r>
          </a:p>
        </p:txBody>
      </p:sp>
    </p:spTree>
    <p:extLst>
      <p:ext uri="{BB962C8B-B14F-4D97-AF65-F5344CB8AC3E}">
        <p14:creationId xmlns:p14="http://schemas.microsoft.com/office/powerpoint/2010/main" val="270704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88EB3F-DC5C-461B-BBC3-48ADE685A4B9}"/>
              </a:ext>
            </a:extLst>
          </p:cNvPr>
          <p:cNvSpPr>
            <a:spLocks noGrp="1"/>
          </p:cNvSpPr>
          <p:nvPr>
            <p:ph type="title"/>
          </p:nvPr>
        </p:nvSpPr>
        <p:spPr/>
        <p:txBody>
          <a:bodyPr/>
          <a:lstStyle/>
          <a:p>
            <a:r>
              <a:rPr lang="nl-BE" dirty="0"/>
              <a:t>Fysieke gezondheid</a:t>
            </a:r>
          </a:p>
        </p:txBody>
      </p:sp>
      <p:pic>
        <p:nvPicPr>
          <p:cNvPr id="5" name="Tijdelijke aanduiding voor inhoud 4">
            <a:extLst>
              <a:ext uri="{FF2B5EF4-FFF2-40B4-BE49-F238E27FC236}">
                <a16:creationId xmlns:a16="http://schemas.microsoft.com/office/drawing/2014/main" id="{EB6462AA-378C-4170-B7C5-8BFF41CCF04B}"/>
              </a:ext>
            </a:extLst>
          </p:cNvPr>
          <p:cNvPicPr>
            <a:picLocks noGrp="1" noChangeAspect="1"/>
          </p:cNvPicPr>
          <p:nvPr>
            <p:ph idx="1"/>
          </p:nvPr>
        </p:nvPicPr>
        <p:blipFill rotWithShape="1">
          <a:blip r:embed="rId3"/>
          <a:srcRect l="24205" t="16410" r="62405" b="63220"/>
          <a:stretch/>
        </p:blipFill>
        <p:spPr>
          <a:xfrm>
            <a:off x="1002323" y="2092569"/>
            <a:ext cx="7772400" cy="3886200"/>
          </a:xfrm>
          <a:prstGeom prst="rect">
            <a:avLst/>
          </a:prstGeom>
        </p:spPr>
      </p:pic>
      <p:pic>
        <p:nvPicPr>
          <p:cNvPr id="4" name="Afbeelding 3">
            <a:extLst>
              <a:ext uri="{FF2B5EF4-FFF2-40B4-BE49-F238E27FC236}">
                <a16:creationId xmlns:a16="http://schemas.microsoft.com/office/drawing/2014/main" id="{FE0E41A7-1A06-442D-BB79-BD9B3288C8D3}"/>
              </a:ext>
            </a:extLst>
          </p:cNvPr>
          <p:cNvPicPr>
            <a:picLocks noChangeAspect="1"/>
          </p:cNvPicPr>
          <p:nvPr/>
        </p:nvPicPr>
        <p:blipFill rotWithShape="1">
          <a:blip r:embed="rId4"/>
          <a:srcRect l="17391" t="17955" r="40218" b="6645"/>
          <a:stretch/>
        </p:blipFill>
        <p:spPr>
          <a:xfrm>
            <a:off x="10529281" y="228600"/>
            <a:ext cx="1442132" cy="1442132"/>
          </a:xfrm>
          <a:prstGeom prst="rect">
            <a:avLst/>
          </a:prstGeom>
        </p:spPr>
      </p:pic>
    </p:spTree>
    <p:extLst>
      <p:ext uri="{BB962C8B-B14F-4D97-AF65-F5344CB8AC3E}">
        <p14:creationId xmlns:p14="http://schemas.microsoft.com/office/powerpoint/2010/main" val="4150890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al 4">
            <a:extLst>
              <a:ext uri="{FF2B5EF4-FFF2-40B4-BE49-F238E27FC236}">
                <a16:creationId xmlns:a16="http://schemas.microsoft.com/office/drawing/2014/main" id="{4FB9678F-75EA-4CF4-85BB-19E55686664C}"/>
              </a:ext>
            </a:extLst>
          </p:cNvPr>
          <p:cNvSpPr/>
          <p:nvPr/>
        </p:nvSpPr>
        <p:spPr>
          <a:xfrm>
            <a:off x="984738" y="1354015"/>
            <a:ext cx="457200" cy="57638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al 5">
            <a:extLst>
              <a:ext uri="{FF2B5EF4-FFF2-40B4-BE49-F238E27FC236}">
                <a16:creationId xmlns:a16="http://schemas.microsoft.com/office/drawing/2014/main" id="{D99203CC-E1E3-4B86-9C8A-B37E8252576F}"/>
              </a:ext>
            </a:extLst>
          </p:cNvPr>
          <p:cNvSpPr/>
          <p:nvPr/>
        </p:nvSpPr>
        <p:spPr>
          <a:xfrm>
            <a:off x="1055076" y="1459522"/>
            <a:ext cx="263770" cy="4708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A82FC40F-38E7-4D89-8047-F3BA3C446D23}"/>
              </a:ext>
            </a:extLst>
          </p:cNvPr>
          <p:cNvSpPr/>
          <p:nvPr/>
        </p:nvSpPr>
        <p:spPr>
          <a:xfrm>
            <a:off x="7702062" y="1459522"/>
            <a:ext cx="1072661" cy="47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A5D0248E-519E-4FD6-8CC5-0C94264DD941}"/>
              </a:ext>
            </a:extLst>
          </p:cNvPr>
          <p:cNvPicPr>
            <a:picLocks noChangeAspect="1"/>
          </p:cNvPicPr>
          <p:nvPr/>
        </p:nvPicPr>
        <p:blipFill rotWithShape="1">
          <a:blip r:embed="rId3"/>
          <a:srcRect l="17391" t="17955" r="40218" b="6645"/>
          <a:stretch/>
        </p:blipFill>
        <p:spPr>
          <a:xfrm>
            <a:off x="10529281" y="228600"/>
            <a:ext cx="1442132" cy="1442132"/>
          </a:xfrm>
          <a:prstGeom prst="rect">
            <a:avLst/>
          </a:prstGeom>
        </p:spPr>
      </p:pic>
      <p:sp>
        <p:nvSpPr>
          <p:cNvPr id="10" name="Rechthoek: afgeronde hoeken 9">
            <a:extLst>
              <a:ext uri="{FF2B5EF4-FFF2-40B4-BE49-F238E27FC236}">
                <a16:creationId xmlns:a16="http://schemas.microsoft.com/office/drawing/2014/main" id="{D7C95F70-805E-C595-5010-EEFD1AF1AE74}"/>
              </a:ext>
            </a:extLst>
          </p:cNvPr>
          <p:cNvSpPr/>
          <p:nvPr/>
        </p:nvSpPr>
        <p:spPr>
          <a:xfrm>
            <a:off x="571641" y="5472742"/>
            <a:ext cx="8855948" cy="272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Gelijkbenige driehoek 10">
            <a:extLst>
              <a:ext uri="{FF2B5EF4-FFF2-40B4-BE49-F238E27FC236}">
                <a16:creationId xmlns:a16="http://schemas.microsoft.com/office/drawing/2014/main" id="{3FDC7F58-E616-3767-485A-65A737C149D2}"/>
              </a:ext>
            </a:extLst>
          </p:cNvPr>
          <p:cNvSpPr/>
          <p:nvPr/>
        </p:nvSpPr>
        <p:spPr>
          <a:xfrm>
            <a:off x="4434115" y="5742577"/>
            <a:ext cx="1240971" cy="8432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Titel 1">
            <a:extLst>
              <a:ext uri="{FF2B5EF4-FFF2-40B4-BE49-F238E27FC236}">
                <a16:creationId xmlns:a16="http://schemas.microsoft.com/office/drawing/2014/main" id="{30F9A4DE-B5CB-4DE7-DB7A-C102AB6B48E3}"/>
              </a:ext>
            </a:extLst>
          </p:cNvPr>
          <p:cNvSpPr>
            <a:spLocks noGrp="1"/>
          </p:cNvSpPr>
          <p:nvPr>
            <p:ph type="title"/>
          </p:nvPr>
        </p:nvSpPr>
        <p:spPr>
          <a:xfrm>
            <a:off x="677334" y="609600"/>
            <a:ext cx="8596668" cy="716733"/>
          </a:xfrm>
        </p:spPr>
        <p:txBody>
          <a:bodyPr/>
          <a:lstStyle/>
          <a:p>
            <a:r>
              <a:rPr lang="nl-BE" dirty="0">
                <a:latin typeface="Fira Sans" panose="020B0503050000020004" pitchFamily="34" charset="0"/>
                <a:ea typeface="Fira Sans" panose="020B0503050000020004" pitchFamily="34" charset="0"/>
              </a:rPr>
              <a:t>Draagkracht en draaglast</a:t>
            </a:r>
          </a:p>
        </p:txBody>
      </p:sp>
      <p:sp>
        <p:nvSpPr>
          <p:cNvPr id="12" name="Rechthoek: afgeronde hoeken 11">
            <a:extLst>
              <a:ext uri="{FF2B5EF4-FFF2-40B4-BE49-F238E27FC236}">
                <a16:creationId xmlns:a16="http://schemas.microsoft.com/office/drawing/2014/main" id="{E12526DE-70ED-7B8B-ABBC-03B9FD237250}"/>
              </a:ext>
            </a:extLst>
          </p:cNvPr>
          <p:cNvSpPr/>
          <p:nvPr/>
        </p:nvSpPr>
        <p:spPr>
          <a:xfrm>
            <a:off x="3218549" y="1786605"/>
            <a:ext cx="3672101" cy="5763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solidFill>
                <a:latin typeface="Fira Sans" panose="020B0503050000020004" pitchFamily="34" charset="0"/>
                <a:ea typeface="Fira Sans" panose="020B0503050000020004" pitchFamily="34" charset="0"/>
              </a:rPr>
              <a:t>FYSIEK</a:t>
            </a:r>
          </a:p>
        </p:txBody>
      </p:sp>
      <p:sp>
        <p:nvSpPr>
          <p:cNvPr id="14" name="Rechthoek: afgeronde hoeken 13">
            <a:extLst>
              <a:ext uri="{FF2B5EF4-FFF2-40B4-BE49-F238E27FC236}">
                <a16:creationId xmlns:a16="http://schemas.microsoft.com/office/drawing/2014/main" id="{7E421C49-155D-A1B1-3E4E-9EA0B8D564C4}"/>
              </a:ext>
            </a:extLst>
          </p:cNvPr>
          <p:cNvSpPr/>
          <p:nvPr/>
        </p:nvSpPr>
        <p:spPr>
          <a:xfrm>
            <a:off x="3218549" y="2649537"/>
            <a:ext cx="3672101" cy="5763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solidFill>
                  <a:schemeClr val="tx1"/>
                </a:solidFill>
                <a:latin typeface="Fira Sans" panose="020B0503050000020004" pitchFamily="34" charset="0"/>
                <a:ea typeface="Fira Sans" panose="020B0503050000020004" pitchFamily="34" charset="0"/>
              </a:rPr>
              <a:t>MENTAAL</a:t>
            </a:r>
          </a:p>
        </p:txBody>
      </p:sp>
    </p:spTree>
    <p:extLst>
      <p:ext uri="{BB962C8B-B14F-4D97-AF65-F5344CB8AC3E}">
        <p14:creationId xmlns:p14="http://schemas.microsoft.com/office/powerpoint/2010/main" val="42385273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e832426-6819-49af-b751-404cdfce1567">99HRDIENST-1807325677-1305</_dlc_DocId>
    <_dlc_DocIdUrl xmlns="1e832426-6819-49af-b751-404cdfce1567">
      <Url>https://acvcsc.sharepoint.com/sites/99HR/Loopbaanhuis/_layouts/15/DocIdRedir.aspx?ID=99HRDIENST-1807325677-1305</Url>
      <Description>99HRDIENST-1807325677-1305</Description>
    </_dlc_DocIdUrl>
    <TaxCatchAll xmlns="1e832426-6819-49af-b751-404cdfce1567" xsi:nil="true"/>
    <lcf76f155ced4ddcb4097134ff3c332f xmlns="6dce09de-e9cd-417b-9f29-c5868ffe30b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98EB44226FF64DBCB27B66464EE5B0" ma:contentTypeVersion="12" ma:contentTypeDescription="Create a new document." ma:contentTypeScope="" ma:versionID="76800aa4b6fc76896e93115eb800ad9b">
  <xsd:schema xmlns:xsd="http://www.w3.org/2001/XMLSchema" xmlns:xs="http://www.w3.org/2001/XMLSchema" xmlns:p="http://schemas.microsoft.com/office/2006/metadata/properties" xmlns:ns2="1e832426-6819-49af-b751-404cdfce1567" xmlns:ns3="6dce09de-e9cd-417b-9f29-c5868ffe30ba" targetNamespace="http://schemas.microsoft.com/office/2006/metadata/properties" ma:root="true" ma:fieldsID="0e5ec0eb6bd5d2d1963a7a4ee55d7c4b" ns2:_="" ns3:_="">
    <xsd:import namespace="1e832426-6819-49af-b751-404cdfce1567"/>
    <xsd:import namespace="6dce09de-e9cd-417b-9f29-c5868ffe30b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832426-6819-49af-b751-404cdfce156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9" nillable="true" ma:displayName="Taxonomy Catch All Column" ma:hidden="true" ma:list="{cd456ec9-bff8-4b11-9e1a-9586c6b9ca62}" ma:internalName="TaxCatchAll" ma:showField="CatchAllData" ma:web="867fc1c5-465c-4410-badf-62c5e31b2b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dce09de-e9cd-417b-9f29-c5868ffe30b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a2598b1-08ab-4950-8754-92b55e3dff8f"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5C3C9D5-F293-4451-A996-CA759F59EC27}">
  <ds:schemaRefs>
    <ds:schemaRef ds:uri="http://schemas.microsoft.com/sharepoint/v3/contenttype/forms"/>
  </ds:schemaRefs>
</ds:datastoreItem>
</file>

<file path=customXml/itemProps2.xml><?xml version="1.0" encoding="utf-8"?>
<ds:datastoreItem xmlns:ds="http://schemas.openxmlformats.org/officeDocument/2006/customXml" ds:itemID="{72492F25-E51C-4CCA-8EA0-69838DF4815B}">
  <ds:schemaRefs>
    <ds:schemaRef ds:uri="http://purl.org/dc/terms/"/>
    <ds:schemaRef ds:uri="http://schemas.openxmlformats.org/package/2006/metadata/core-properties"/>
    <ds:schemaRef ds:uri="http://purl.org/dc/dcmitype/"/>
    <ds:schemaRef ds:uri="1e832426-6819-49af-b751-404cdfce1567"/>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6dce09de-e9cd-417b-9f29-c5868ffe30ba"/>
  </ds:schemaRefs>
</ds:datastoreItem>
</file>

<file path=customXml/itemProps3.xml><?xml version="1.0" encoding="utf-8"?>
<ds:datastoreItem xmlns:ds="http://schemas.openxmlformats.org/officeDocument/2006/customXml" ds:itemID="{97F38596-5FD3-4273-9886-FF8DB070F2B8}"/>
</file>

<file path=customXml/itemProps4.xml><?xml version="1.0" encoding="utf-8"?>
<ds:datastoreItem xmlns:ds="http://schemas.openxmlformats.org/officeDocument/2006/customXml" ds:itemID="{0D05F3E2-2EE9-4CC0-B2E4-8BB9E2A2180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Facet</Template>
  <TotalTime>1518</TotalTime>
  <Words>2794</Words>
  <Application>Microsoft Office PowerPoint</Application>
  <PresentationFormat>Breedbeeld</PresentationFormat>
  <Paragraphs>296</Paragraphs>
  <Slides>22</Slides>
  <Notes>21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Arial</vt:lpstr>
      <vt:lpstr>Calibri</vt:lpstr>
      <vt:lpstr>Fira Sans</vt:lpstr>
      <vt:lpstr>Trebuchet MS</vt:lpstr>
      <vt:lpstr>Wingdings</vt:lpstr>
      <vt:lpstr>Wingdings 3</vt:lpstr>
      <vt:lpstr>Facet</vt:lpstr>
      <vt:lpstr>Veerkracht</vt:lpstr>
      <vt:lpstr>Diensten voor het ACV-personeel</vt:lpstr>
      <vt:lpstr>Wat is veerkracht?</vt:lpstr>
      <vt:lpstr>Veerkracht is</vt:lpstr>
      <vt:lpstr>Werken aan jouw veerkracht… </vt:lpstr>
      <vt:lpstr>PowerPoint-presentatie</vt:lpstr>
      <vt:lpstr>Draagkracht en draaglast</vt:lpstr>
      <vt:lpstr>Fysieke gezondheid</vt:lpstr>
      <vt:lpstr>Draagkracht en draaglast</vt:lpstr>
      <vt:lpstr>Mentaal evenwicht</vt:lpstr>
      <vt:lpstr>Draagkracht en draaglast</vt:lpstr>
      <vt:lpstr>Emotioneel welzijn</vt:lpstr>
      <vt:lpstr>Draagkracht en draaglast</vt:lpstr>
      <vt:lpstr>Sociaal welbevinden</vt:lpstr>
      <vt:lpstr>PowerPoint-presentatie</vt:lpstr>
      <vt:lpstr>Energiegevers</vt:lpstr>
      <vt:lpstr>Energievreters</vt:lpstr>
      <vt:lpstr>Ondersteuning via het ACV</vt:lpstr>
      <vt:lpstr>Ondersteuning via het ACV</vt:lpstr>
      <vt:lpstr>Ondersteuning via het ACV</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Veerkracht</dc:title>
  <dc:creator>Martine Schepers</dc:creator>
  <cp:lastModifiedBy>Katrien Ertryckx</cp:lastModifiedBy>
  <cp:revision>57</cp:revision>
  <dcterms:created xsi:type="dcterms:W3CDTF">2020-10-05T11:54:07Z</dcterms:created>
  <dcterms:modified xsi:type="dcterms:W3CDTF">2023-06-13T07:19:27Z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0x0101000B98EB44226FF64DBCB27B66464EE5B0</vt:lpwstr>
  </property>
  <property fmtid="{D5CDD505-2E9C-101B-9397-08002B2CF9AE}" pid="3" name="_dlc_DocIdItemGuid">
    <vt:lpwstr>97e89e6f-d691-4327-a279-a52407d497f9</vt:lpwstr>
  </property>
  <property fmtid="{D5CDD505-2E9C-101B-9397-08002B2CF9AE}" pid="4" name="MediaServiceImageTags">
    <vt:lpwstr/>
  </property>
</Properties>
</file>